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1" r:id="rId3"/>
    <p:sldId id="312" r:id="rId4"/>
    <p:sldId id="314" r:id="rId5"/>
    <p:sldId id="27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NA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42" y="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-2672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B2072-C2BD-8548-8880-6F5FADDB6C2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5A786-2A81-6944-8E5D-2F3D0F737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97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4C540-2414-471D-8782-0753B6EC7706}" type="datetimeFigureOut">
              <a:rPr lang="zh-CN" altLang="en-US" smtClean="0"/>
              <a:pPr/>
              <a:t>2016/11/1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3157E-4091-45C6-A23D-6979AC52C2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814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Slide 1</a:t>
            </a:r>
            <a:r>
              <a:rPr lang="en-US" altLang="zh-CN" baseline="0" dirty="0" smtClean="0"/>
              <a:t> : </a:t>
            </a:r>
            <a:r>
              <a:rPr lang="zh-CN" altLang="en-US" dirty="0" smtClean="0"/>
              <a:t>自我介绍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157E-4091-45C6-A23D-6979AC52C26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315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157E-4091-45C6-A23D-6979AC52C26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343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157E-4091-45C6-A23D-6979AC52C265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608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157E-4091-45C6-A23D-6979AC52C26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793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Slide 25</a:t>
            </a:r>
            <a:r>
              <a:rPr lang="en-US" altLang="zh-CN" baseline="0" dirty="0" smtClean="0"/>
              <a:t> : </a:t>
            </a:r>
            <a:r>
              <a:rPr lang="zh-CN" altLang="en-US" baseline="0" dirty="0" smtClean="0"/>
              <a:t>致谢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157E-4091-45C6-A23D-6979AC52C26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97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F5CD-5F98-4216-9063-5A29BA3B52D1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66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0142-010F-4619-8CC3-B36016BC5D91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12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AC45-9566-4761-85C1-F525CBDF1C83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6704-7B92-4964-A7E7-5815462EB193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25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DB5C-BF70-4037-8D10-E5FD71417D77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60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F01B-B598-4E68-AD12-2EB33E4600B9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8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A461-5922-4E7B-BC49-FE4AF2A36F02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58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30F0-0B03-4E40-965B-303DC8B4F354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81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D8706-FE8A-4FF3-8333-300CC02DE822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62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A23D-A559-42AA-89AC-1E7FCF82C960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17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A04A-DB91-4F63-AC8D-BF076302109D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76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2E533-82E6-4816-B20F-307CE7E6FA31}" type="datetime1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2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12EFF-C2C8-4AF5-B730-A4DDC2E0D5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8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²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zh/thumb/e/ec/Tsinghua_University_Logo.svg/387px-Tsinghua_University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546643"/>
            <a:ext cx="1146301" cy="11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ncmmsc.org/CIPS-ParsEval-2009/images/CSL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048" y="487135"/>
            <a:ext cx="1653853" cy="120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855175" y="2374810"/>
            <a:ext cx="10500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smtClean="0">
                <a:latin typeface="Cambria" panose="02040503050406030204" pitchFamily="18" charset="0"/>
                <a:ea typeface="华文楷体" panose="02010600040101010101" pitchFamily="2" charset="-122"/>
              </a:rPr>
              <a:t>Bi-monthly Report</a:t>
            </a:r>
            <a:endParaRPr lang="zh-CN" altLang="en-US" sz="4000" i="1" dirty="0">
              <a:solidFill>
                <a:srgbClr val="FF0000"/>
              </a:solidFill>
              <a:ea typeface="华文楷体" panose="02010600040101010101" pitchFamily="2" charset="-122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533525" y="3106866"/>
            <a:ext cx="9144000" cy="3293934"/>
          </a:xfrm>
        </p:spPr>
        <p:txBody>
          <a:bodyPr>
            <a:normAutofit/>
          </a:bodyPr>
          <a:lstStyle/>
          <a:p>
            <a:endParaRPr lang="en-US" altLang="zh-CN" sz="31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b="1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Yixiang</a:t>
            </a:r>
            <a:r>
              <a:rPr lang="en-US" altLang="zh-CN" sz="28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Chen</a:t>
            </a:r>
            <a:endParaRPr lang="en-US" altLang="zh-CN" sz="2800" b="1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CSLT / RIIT</a:t>
            </a:r>
          </a:p>
          <a:p>
            <a:r>
              <a:rPr lang="en-US" altLang="zh-CN" sz="20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Tsinghua University</a:t>
            </a:r>
          </a:p>
          <a:p>
            <a:endParaRPr lang="en-US" altLang="zh-CN" sz="2000" dirty="0" smtClean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000" i="1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Nov. 1, 2016</a:t>
            </a:r>
            <a:endParaRPr lang="en-US" altLang="zh-CN" sz="2000" i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endParaRPr lang="en-US" altLang="zh-CN" sz="22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2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 txBox="1">
            <a:spLocks/>
          </p:cNvSpPr>
          <p:nvPr/>
        </p:nvSpPr>
        <p:spPr>
          <a:xfrm>
            <a:off x="857171" y="333223"/>
            <a:ext cx="8939972" cy="625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v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/>
              <a:t> Summary of The Past </a:t>
            </a:r>
          </a:p>
          <a:p>
            <a:pPr marL="889200"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ICASSP 2017</a:t>
            </a:r>
          </a:p>
          <a:p>
            <a:pPr marL="1346400" lvl="2">
              <a:lnSpc>
                <a:spcPct val="150000"/>
              </a:lnSpc>
              <a:spcBef>
                <a:spcPts val="0"/>
              </a:spcBef>
            </a:pPr>
            <a:r>
              <a:rPr lang="en-US" altLang="zh-CN" sz="2800" dirty="0" smtClean="0"/>
              <a:t> </a:t>
            </a:r>
            <a:r>
              <a:rPr lang="en-US" altLang="zh-CN" sz="2800" dirty="0"/>
              <a:t>Random </a:t>
            </a:r>
            <a:r>
              <a:rPr lang="en-US" altLang="zh-CN" sz="2800" dirty="0" smtClean="0"/>
              <a:t>training </a:t>
            </a:r>
            <a:r>
              <a:rPr lang="en-US" altLang="zh-CN" sz="1800" dirty="0" smtClean="0"/>
              <a:t>[564</a:t>
            </a:r>
            <a:r>
              <a:rPr lang="en-US" altLang="zh-CN" sz="1800" dirty="0" smtClean="0"/>
              <a:t>]</a:t>
            </a:r>
            <a:r>
              <a:rPr lang="en-US" altLang="zh-CN" sz="2800" dirty="0" smtClean="0"/>
              <a:t> </a:t>
            </a:r>
            <a:r>
              <a:rPr lang="en-US" altLang="zh-CN" sz="2800" i="1" baseline="30000" dirty="0" smtClean="0">
                <a:solidFill>
                  <a:srgbClr val="FF0000"/>
                </a:solidFill>
              </a:rPr>
              <a:t>Hold</a:t>
            </a:r>
          </a:p>
          <a:p>
            <a:pPr marL="11178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i="1" baseline="30000" dirty="0" smtClean="0"/>
              <a:t>                  </a:t>
            </a:r>
            <a:r>
              <a:rPr lang="en-US" altLang="zh-CN" sz="2800" i="1" baseline="30000" dirty="0" smtClean="0"/>
              <a:t>learning </a:t>
            </a:r>
            <a:r>
              <a:rPr lang="en-US" altLang="zh-CN" sz="2800" i="1" baseline="30000" dirty="0" err="1" smtClean="0"/>
              <a:t>theano</a:t>
            </a:r>
            <a:r>
              <a:rPr lang="en-US" altLang="zh-CN" sz="2800" i="1" baseline="30000" dirty="0" smtClean="0"/>
              <a:t>  and  rewrite code</a:t>
            </a:r>
            <a:endParaRPr lang="en-US" altLang="zh-CN" sz="2800" i="1" baseline="30000" dirty="0" smtClean="0"/>
          </a:p>
          <a:p>
            <a:pPr marL="889200"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3200" dirty="0" smtClean="0"/>
              <a:t> Replay Spoofing (channel detection)</a:t>
            </a:r>
          </a:p>
          <a:p>
            <a:pPr marL="1346400" lvl="2">
              <a:lnSpc>
                <a:spcPct val="150000"/>
              </a:lnSpc>
              <a:spcBef>
                <a:spcPts val="0"/>
              </a:spcBef>
            </a:pPr>
            <a:r>
              <a:rPr lang="en-US" altLang="zh-CN" sz="2800" dirty="0" smtClean="0"/>
              <a:t>I-vector </a:t>
            </a:r>
            <a:r>
              <a:rPr lang="en-US" altLang="zh-CN" sz="2800" dirty="0"/>
              <a:t>model </a:t>
            </a:r>
            <a:r>
              <a:rPr lang="en-US" altLang="zh-CN" sz="1800" dirty="0"/>
              <a:t>[571]</a:t>
            </a:r>
            <a:r>
              <a:rPr lang="en-US" altLang="zh-CN" sz="2800" dirty="0"/>
              <a:t> </a:t>
            </a:r>
            <a:r>
              <a:rPr lang="en-US" altLang="zh-CN" sz="2800" i="1" baseline="30000" dirty="0">
                <a:solidFill>
                  <a:srgbClr val="FF0000"/>
                </a:solidFill>
              </a:rPr>
              <a:t>Done</a:t>
            </a:r>
            <a:r>
              <a:rPr lang="en-US" altLang="zh-CN" sz="2800" i="1" baseline="30000" dirty="0" smtClean="0">
                <a:solidFill>
                  <a:srgbClr val="FF0000"/>
                </a:solidFill>
              </a:rPr>
              <a:t>                  </a:t>
            </a:r>
          </a:p>
          <a:p>
            <a:pPr marL="11178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i="1" baseline="300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>
                <a:solidFill>
                  <a:srgbClr val="FF0000"/>
                </a:solidFill>
              </a:rPr>
              <a:t>             </a:t>
            </a:r>
            <a:r>
              <a:rPr lang="en-US" altLang="zh-CN" sz="2800" i="1" baseline="30000" dirty="0" smtClean="0"/>
              <a:t>use  </a:t>
            </a:r>
            <a:r>
              <a:rPr lang="en-US" altLang="zh-CN" sz="2800" i="1" baseline="30000" dirty="0" err="1" smtClean="0"/>
              <a:t>kaldi</a:t>
            </a:r>
            <a:r>
              <a:rPr lang="en-US" altLang="zh-CN" sz="2800" i="1" baseline="30000" dirty="0" smtClean="0"/>
              <a:t>  GMM/UBM  </a:t>
            </a:r>
            <a:r>
              <a:rPr lang="en-US" altLang="zh-CN" sz="2800" i="1" baseline="30000" dirty="0" err="1" smtClean="0"/>
              <a:t>i</a:t>
            </a:r>
            <a:r>
              <a:rPr lang="en-US" altLang="zh-CN" sz="2800" i="1" baseline="30000" dirty="0" smtClean="0"/>
              <a:t>-vector model</a:t>
            </a:r>
          </a:p>
          <a:p>
            <a:pPr marL="11178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i="1" baseline="30000" dirty="0" smtClean="0"/>
              <a:t>                    </a:t>
            </a:r>
            <a:r>
              <a:rPr lang="en-US" altLang="zh-CN" sz="2800" i="1" baseline="30000" dirty="0"/>
              <a:t>rewrite code        </a:t>
            </a:r>
            <a:endParaRPr lang="en-US" altLang="zh-CN" sz="2800" i="1" baseline="30000" dirty="0" smtClean="0">
              <a:solidFill>
                <a:srgbClr val="FF0000"/>
              </a:solidFill>
            </a:endParaRPr>
          </a:p>
          <a:p>
            <a:pPr marL="6606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3200" dirty="0" smtClean="0"/>
          </a:p>
          <a:p>
            <a:pPr marL="11178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i="1" baseline="30000" dirty="0" smtClean="0"/>
              <a:t>                    </a:t>
            </a:r>
            <a:endParaRPr lang="en-US" altLang="zh-CN" sz="2800" i="1" baseline="30000" dirty="0"/>
          </a:p>
          <a:p>
            <a:pPr marL="11178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800" i="1" baseline="30000" dirty="0" smtClean="0"/>
              <a:t>       </a:t>
            </a:r>
            <a:endParaRPr lang="en-US" altLang="zh-CN" sz="2800" i="1" baseline="30000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pic>
        <p:nvPicPr>
          <p:cNvPr id="8" name="Picture 2" descr="http://www.ncmmsc.org/CIPS-ParsEval-2009/images/CS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5820940"/>
            <a:ext cx="1190946" cy="86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3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 txBox="1">
            <a:spLocks/>
          </p:cNvSpPr>
          <p:nvPr/>
        </p:nvSpPr>
        <p:spPr>
          <a:xfrm>
            <a:off x="857171" y="333223"/>
            <a:ext cx="8939972" cy="625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v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/>
              <a:t> Summary of The Past</a:t>
            </a:r>
          </a:p>
          <a:p>
            <a:pPr marL="889200"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3200" dirty="0" smtClean="0"/>
              <a:t>Joint-training </a:t>
            </a:r>
            <a:r>
              <a:rPr lang="en-US" altLang="zh-CN" sz="3200" dirty="0"/>
              <a:t>on </a:t>
            </a:r>
            <a:r>
              <a:rPr lang="en-US" altLang="zh-CN" sz="3200" i="1" dirty="0" smtClean="0"/>
              <a:t>SRE</a:t>
            </a:r>
            <a:r>
              <a:rPr lang="en-US" altLang="zh-CN" sz="3200" dirty="0" smtClean="0"/>
              <a:t> and </a:t>
            </a:r>
            <a:r>
              <a:rPr lang="en-US" altLang="zh-CN" sz="3200" i="1" dirty="0" smtClean="0"/>
              <a:t>LRE</a:t>
            </a:r>
          </a:p>
          <a:p>
            <a:pPr marL="1346400"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/>
              <a:t> AP16-OL7 </a:t>
            </a:r>
            <a:r>
              <a:rPr lang="en-US" altLang="zh-CN" sz="1800" dirty="0" smtClean="0"/>
              <a:t>[574]</a:t>
            </a:r>
            <a:r>
              <a:rPr lang="en-US" altLang="zh-CN" sz="2800" dirty="0" smtClean="0"/>
              <a:t> </a:t>
            </a:r>
            <a:r>
              <a:rPr lang="en-US" altLang="zh-CN" sz="2800" i="1" baseline="30000" dirty="0" smtClean="0">
                <a:solidFill>
                  <a:srgbClr val="FF0000"/>
                </a:solidFill>
              </a:rPr>
              <a:t>New</a:t>
            </a:r>
          </a:p>
          <a:p>
            <a:pPr marL="1117800" lvl="2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800" i="1" baseline="30000" dirty="0"/>
              <a:t> </a:t>
            </a:r>
            <a:r>
              <a:rPr lang="en-US" altLang="zh-CN" sz="2800" i="1" baseline="30000" dirty="0" smtClean="0"/>
              <a:t>               </a:t>
            </a:r>
            <a:r>
              <a:rPr lang="en-US" altLang="zh-CN" sz="2800" i="1" baseline="30000" dirty="0"/>
              <a:t>learning </a:t>
            </a:r>
            <a:r>
              <a:rPr lang="en-US" altLang="zh-CN" sz="2800" i="1" baseline="30000" dirty="0" err="1"/>
              <a:t>config</a:t>
            </a:r>
            <a:r>
              <a:rPr lang="en-US" altLang="zh-CN" sz="2800" i="1" baseline="30000" dirty="0"/>
              <a:t> </a:t>
            </a:r>
            <a:r>
              <a:rPr lang="en-US" altLang="zh-CN" sz="2800" i="1" baseline="30000" dirty="0" smtClean="0"/>
              <a:t>and LSTM</a:t>
            </a:r>
          </a:p>
          <a:p>
            <a:pPr marL="1117800" lvl="2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800" i="1" baseline="30000" dirty="0"/>
              <a:t> </a:t>
            </a:r>
            <a:r>
              <a:rPr lang="en-US" altLang="zh-CN" sz="2800" i="1" baseline="30000" dirty="0" smtClean="0"/>
              <a:t>               Statistical of Result                </a:t>
            </a:r>
            <a:endParaRPr lang="en-US" altLang="zh-CN" sz="2800" i="1" baseline="30000" dirty="0" smtClean="0">
              <a:solidFill>
                <a:srgbClr val="FF0000"/>
              </a:solidFill>
            </a:endParaRPr>
          </a:p>
          <a:p>
            <a:pPr marL="889200"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3200" dirty="0"/>
              <a:t> ML-</a:t>
            </a:r>
            <a:r>
              <a:rPr lang="en-US" altLang="zh-CN" sz="3200" dirty="0" err="1"/>
              <a:t>book</a:t>
            </a:r>
            <a:r>
              <a:rPr lang="en-US" altLang="zh-CN" sz="3200" i="1" baseline="30000" dirty="0" err="1">
                <a:solidFill>
                  <a:srgbClr val="FF0000"/>
                </a:solidFill>
              </a:rPr>
              <a:t>Doing</a:t>
            </a:r>
            <a:endParaRPr lang="en-US" altLang="zh-CN" sz="3200" i="1" baseline="30000" dirty="0">
              <a:solidFill>
                <a:srgbClr val="FF0000"/>
              </a:solidFill>
            </a:endParaRPr>
          </a:p>
          <a:p>
            <a:pPr marL="1117800" lvl="2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800" i="1" baseline="30000" dirty="0" smtClean="0">
                <a:solidFill>
                  <a:srgbClr val="FF0000"/>
                </a:solidFill>
              </a:rPr>
              <a:t>                   </a:t>
            </a:r>
            <a:endParaRPr lang="en-US" altLang="zh-CN" sz="2800" i="1" baseline="30000" dirty="0">
              <a:solidFill>
                <a:srgbClr val="FF0000"/>
              </a:solidFill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pic>
        <p:nvPicPr>
          <p:cNvPr id="8" name="Picture 2" descr="http://www.ncmmsc.org/CIPS-ParsEval-2009/images/CS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5820940"/>
            <a:ext cx="1190946" cy="86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5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 txBox="1">
            <a:spLocks/>
          </p:cNvSpPr>
          <p:nvPr/>
        </p:nvSpPr>
        <p:spPr>
          <a:xfrm>
            <a:off x="857171" y="333223"/>
            <a:ext cx="8939972" cy="625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v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/>
              <a:t> </a:t>
            </a:r>
            <a:r>
              <a:rPr lang="en-US" altLang="zh-CN" sz="3600" dirty="0"/>
              <a:t>Work in </a:t>
            </a:r>
            <a:r>
              <a:rPr lang="en-US" altLang="zh-CN" sz="3600" dirty="0" smtClean="0"/>
              <a:t>Future</a:t>
            </a:r>
          </a:p>
          <a:p>
            <a:pPr marL="889200"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200" dirty="0" smtClean="0"/>
              <a:t>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New</a:t>
            </a:r>
            <a:r>
              <a:rPr lang="en-US" altLang="zh-CN" sz="3200" dirty="0"/>
              <a:t> </a:t>
            </a:r>
            <a:r>
              <a:rPr lang="en-US" altLang="zh-CN" sz="3200" dirty="0" smtClean="0"/>
              <a:t>tasks</a:t>
            </a:r>
            <a:endParaRPr lang="en-US" altLang="zh-CN" sz="3200" dirty="0"/>
          </a:p>
          <a:p>
            <a:pPr marL="1346400"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/>
              <a:t> </a:t>
            </a:r>
            <a:r>
              <a:rPr lang="en-US" altLang="zh-CN" sz="2800" dirty="0" smtClean="0"/>
              <a:t>ML-book</a:t>
            </a:r>
            <a:endParaRPr lang="en-US" altLang="zh-CN" sz="2800" dirty="0"/>
          </a:p>
          <a:p>
            <a:pPr marL="1346400"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/>
              <a:t> </a:t>
            </a:r>
            <a:r>
              <a:rPr lang="en-US" altLang="zh-CN" sz="2800" dirty="0" smtClean="0"/>
              <a:t>Joint training</a:t>
            </a:r>
          </a:p>
          <a:p>
            <a:pPr marL="1346400"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/>
              <a:t> </a:t>
            </a:r>
            <a:r>
              <a:rPr lang="en-US" altLang="zh-CN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 training</a:t>
            </a:r>
            <a:endParaRPr lang="zh-CN" alt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pic>
        <p:nvPicPr>
          <p:cNvPr id="8" name="Picture 2" descr="http://www.ncmmsc.org/CIPS-ParsEval-2009/images/CS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5820940"/>
            <a:ext cx="1190946" cy="86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1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zh/thumb/e/ec/Tsinghua_University_Logo.svg/387px-Tsinghua_University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546643"/>
            <a:ext cx="1146301" cy="11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ncmmsc.org/CIPS-ParsEval-2009/images/CSL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048" y="487135"/>
            <a:ext cx="1653853" cy="120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855175" y="2871198"/>
            <a:ext cx="105007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0" i="1" dirty="0" smtClean="0">
                <a:ea typeface="华文楷体" panose="02010600040101010101" pitchFamily="2" charset="-122"/>
              </a:rPr>
              <a:t>Thank   you</a:t>
            </a:r>
            <a:endParaRPr lang="zh-CN" altLang="en-US" sz="7000" i="1" dirty="0">
              <a:ea typeface="华文楷体" panose="02010600040101010101" pitchFamily="2" charset="-122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533525" y="5065114"/>
            <a:ext cx="9144000" cy="1583336"/>
          </a:xfrm>
        </p:spPr>
        <p:txBody>
          <a:bodyPr>
            <a:normAutofit/>
          </a:bodyPr>
          <a:lstStyle/>
          <a:p>
            <a:endParaRPr lang="en-US" altLang="zh-CN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endParaRPr lang="en-US" altLang="zh-CN" sz="2000" dirty="0" smtClean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000" i="1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Nov. 1, 2016</a:t>
            </a:r>
            <a:endParaRPr lang="en-US" altLang="zh-CN" sz="22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1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125</Words>
  <Application>Microsoft Office PowerPoint</Application>
  <PresentationFormat>宽屏</PresentationFormat>
  <Paragraphs>46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华文楷体</vt:lpstr>
      <vt:lpstr>宋体</vt:lpstr>
      <vt:lpstr>Arial</vt:lpstr>
      <vt:lpstr>Calibri</vt:lpstr>
      <vt:lpstr>Calibri Light</vt:lpstr>
      <vt:lpstr>Cambria</vt:lpstr>
      <vt:lpstr>Cambria Math</vt:lpstr>
      <vt:lpstr>Courier New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TINA</dc:creator>
  <cp:lastModifiedBy>zhaohuan</cp:lastModifiedBy>
  <cp:revision>878</cp:revision>
  <dcterms:created xsi:type="dcterms:W3CDTF">2014-11-17T11:34:58Z</dcterms:created>
  <dcterms:modified xsi:type="dcterms:W3CDTF">2016-11-01T05:50:49Z</dcterms:modified>
</cp:coreProperties>
</file>