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36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07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8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235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987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94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23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045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353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49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379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603FD-9C6A-473A-AAAF-646A5145EB55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A5572-4166-49C5-B564-1E8CA2C355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23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1030"/>
            <a:ext cx="9144000" cy="2387600"/>
          </a:xfrm>
        </p:spPr>
        <p:txBody>
          <a:bodyPr/>
          <a:lstStyle/>
          <a:p>
            <a:r>
              <a:rPr lang="en-US" altLang="zh-CN" dirty="0" smtClean="0"/>
              <a:t>Bi-month summary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err="1" smtClean="0"/>
              <a:t>Zhiyong</a:t>
            </a:r>
            <a:r>
              <a:rPr lang="en-US" altLang="zh-CN" dirty="0" smtClean="0"/>
              <a:t> Zhang</a:t>
            </a:r>
            <a:endParaRPr lang="en-US" altLang="zh-CN" dirty="0" smtClean="0"/>
          </a:p>
          <a:p>
            <a:r>
              <a:rPr lang="en-US" altLang="zh-CN" dirty="0" smtClean="0"/>
              <a:t>2015/04/01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5921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OverView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Multi-lingual ASR (with </a:t>
            </a:r>
            <a:r>
              <a:rPr lang="en-US" altLang="zh-CN" dirty="0" err="1" smtClean="0"/>
              <a:t>Mengyuan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dirty="0"/>
              <a:t> </a:t>
            </a:r>
            <a:r>
              <a:rPr lang="en-US" altLang="zh-CN" dirty="0" smtClean="0"/>
              <a:t>Test various phone-share strategies and DNN structures.</a:t>
            </a:r>
          </a:p>
          <a:p>
            <a:pPr marL="457200" lvl="1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--Based on 20h Chinese/English/</a:t>
            </a:r>
            <a:r>
              <a:rPr lang="en-US" altLang="zh-CN" dirty="0" err="1" smtClean="0"/>
              <a:t>Chinlish</a:t>
            </a:r>
            <a:r>
              <a:rPr lang="en-US" altLang="zh-CN" dirty="0" smtClean="0"/>
              <a:t> datasets</a:t>
            </a:r>
            <a:r>
              <a:rPr lang="en-US" altLang="zh-CN" dirty="0" smtClean="0"/>
              <a:t>. No progress got yet. 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S</a:t>
            </a:r>
            <a:r>
              <a:rPr lang="en-US" altLang="zh-CN" dirty="0" smtClean="0"/>
              <a:t>ome basic experiments of RNN-DAE on </a:t>
            </a:r>
            <a:r>
              <a:rPr lang="en-US" altLang="zh-CN" dirty="0" smtClean="0"/>
              <a:t>AURORA4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Speaker adaptation speech recognition(with </a:t>
            </a:r>
            <a:r>
              <a:rPr lang="en-US" altLang="zh-CN" dirty="0" err="1" smtClean="0"/>
              <a:t>Mengyuan</a:t>
            </a:r>
            <a:r>
              <a:rPr lang="en-US" altLang="zh-CN" dirty="0" smtClean="0"/>
              <a:t>)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dirty="0" smtClean="0"/>
              <a:t> I-vector fusion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dirty="0" smtClean="0"/>
              <a:t> D-vector fusion</a:t>
            </a:r>
          </a:p>
          <a:p>
            <a:pPr marL="457200" lvl="1" indent="0">
              <a:buNone/>
            </a:pPr>
            <a:r>
              <a:rPr lang="en-US" altLang="zh-CN" dirty="0" smtClean="0"/>
              <a:t>     --Investigate to introduce the speaker information on various location of DNN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Assist </a:t>
            </a:r>
            <a:r>
              <a:rPr lang="en-US" altLang="zh-CN" dirty="0" err="1" smtClean="0"/>
              <a:t>Lantian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Xiangyu</a:t>
            </a:r>
            <a:r>
              <a:rPr lang="en-US" altLang="zh-CN" dirty="0" smtClean="0"/>
              <a:t> to do d-vector/ROS related code implementation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95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5400" dirty="0" smtClean="0"/>
          </a:p>
          <a:p>
            <a:pPr marL="0" indent="0" algn="ctr">
              <a:buNone/>
            </a:pPr>
            <a:r>
              <a:rPr lang="en-US" altLang="zh-CN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</a:t>
            </a:r>
            <a:endParaRPr lang="en-US" altLang="zh-CN" sz="5400" dirty="0"/>
          </a:p>
        </p:txBody>
      </p:sp>
    </p:spTree>
    <p:extLst>
      <p:ext uri="{BB962C8B-B14F-4D97-AF65-F5344CB8AC3E}">
        <p14:creationId xmlns:p14="http://schemas.microsoft.com/office/powerpoint/2010/main" val="1548083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75</Words>
  <Application>Microsoft Office PowerPoint</Application>
  <PresentationFormat>宽屏</PresentationFormat>
  <Paragraphs>17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Wingdings</vt:lpstr>
      <vt:lpstr>Office 主题</vt:lpstr>
      <vt:lpstr>Bi-month summary</vt:lpstr>
      <vt:lpstr>OverView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201411-12个人总结</dc:title>
  <dc:creator>zhangzy</dc:creator>
  <cp:lastModifiedBy>zhangzy</cp:lastModifiedBy>
  <cp:revision>16</cp:revision>
  <dcterms:created xsi:type="dcterms:W3CDTF">2015-01-04T02:31:10Z</dcterms:created>
  <dcterms:modified xsi:type="dcterms:W3CDTF">2015-04-01T05:15:05Z</dcterms:modified>
</cp:coreProperties>
</file>