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pPr algn="ctr"/>
            <a:r>
              <a:rPr lang="zh-CN" altLang="en-US" b="1" dirty="0" smtClean="0">
                <a:solidFill>
                  <a:srgbClr val="0070C0"/>
                </a:solidFill>
              </a:rPr>
              <a:t>个人双月总结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19672" y="3573016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 smtClean="0"/>
              <a:t>殷实</a:t>
            </a:r>
            <a:endParaRPr lang="en-US" altLang="zh-CN" sz="3200" dirty="0" smtClean="0"/>
          </a:p>
          <a:p>
            <a:pPr algn="ctr"/>
            <a:r>
              <a:rPr lang="zh-CN" altLang="en-US" sz="3200" dirty="0" smtClean="0"/>
              <a:t>语音与语言技术中心    语音小组</a:t>
            </a:r>
            <a:endParaRPr lang="en-US" altLang="zh-CN" sz="3200" dirty="0" smtClean="0"/>
          </a:p>
          <a:p>
            <a:pPr algn="ctr"/>
            <a:r>
              <a:rPr lang="en-US" altLang="zh-CN" sz="3200" dirty="0" smtClean="0"/>
              <a:t>2015-04-01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431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概要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一、完成工作</a:t>
            </a:r>
            <a:endParaRPr lang="en-US" altLang="zh-CN" sz="3200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二、计划工作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950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一、完成工作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600200"/>
            <a:ext cx="8676456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0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4000" dirty="0" smtClean="0"/>
              <a:t>端点检测</a:t>
            </a:r>
            <a:r>
              <a:rPr lang="en-US" altLang="zh-CN" sz="4000" dirty="0" smtClean="0"/>
              <a:t>(deep neural network based voice activity detection)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4000" dirty="0" smtClean="0"/>
              <a:t>维语数据集发布</a:t>
            </a:r>
            <a:endParaRPr lang="en-US" altLang="zh-CN" sz="40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4000" dirty="0" smtClean="0"/>
              <a:t>语速</a:t>
            </a:r>
            <a:r>
              <a:rPr lang="zh-CN" altLang="en-US" sz="4000" dirty="0" smtClean="0"/>
              <a:t>特征</a:t>
            </a:r>
            <a:r>
              <a:rPr lang="en-US" altLang="zh-CN" sz="4000" dirty="0" smtClean="0"/>
              <a:t>(rate of speech)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10188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906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</a:rPr>
              <a:t>端点检测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altLang="zh-CN" sz="35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500" dirty="0" smtClean="0"/>
              <a:t>特征融合</a:t>
            </a:r>
            <a:endParaRPr lang="en-US" altLang="zh-CN" sz="3500" dirty="0" smtClean="0"/>
          </a:p>
          <a:p>
            <a:r>
              <a:rPr lang="zh-CN" altLang="en-US" dirty="0" smtClean="0"/>
              <a:t>增加</a:t>
            </a:r>
            <a:r>
              <a:rPr lang="en-US" altLang="zh-CN" dirty="0" err="1" smtClean="0"/>
              <a:t>frame_energy</a:t>
            </a:r>
            <a:r>
              <a:rPr lang="zh-CN" altLang="en-US" dirty="0" smtClean="0"/>
              <a:t>特征</a:t>
            </a:r>
            <a:endParaRPr lang="en-US" altLang="zh-CN" dirty="0" smtClean="0"/>
          </a:p>
          <a:p>
            <a:r>
              <a:rPr lang="zh-CN" altLang="en-US" dirty="0" smtClean="0"/>
              <a:t>增加</a:t>
            </a:r>
            <a:r>
              <a:rPr lang="en-US" altLang="zh-CN" dirty="0" err="1" smtClean="0"/>
              <a:t>teager_energy</a:t>
            </a:r>
            <a:r>
              <a:rPr lang="zh-CN" altLang="en-US" dirty="0" smtClean="0"/>
              <a:t>特征</a:t>
            </a:r>
            <a:endParaRPr lang="en-US" altLang="zh-CN" dirty="0" smtClean="0"/>
          </a:p>
          <a:p>
            <a:r>
              <a:rPr lang="zh-CN" altLang="en-US" dirty="0" smtClean="0"/>
              <a:t>增加</a:t>
            </a:r>
            <a:r>
              <a:rPr lang="en-US" altLang="zh-CN" dirty="0" err="1" smtClean="0"/>
              <a:t>harmonics</a:t>
            </a:r>
            <a:r>
              <a:rPr lang="en-US" altLang="zh-CN" dirty="0" err="1" smtClean="0"/>
              <a:t>_energy</a:t>
            </a:r>
            <a:r>
              <a:rPr lang="zh-CN" altLang="en-US" dirty="0" smtClean="0"/>
              <a:t>特征</a:t>
            </a:r>
            <a:endParaRPr lang="en-US" altLang="zh-CN" dirty="0" smtClean="0"/>
          </a:p>
          <a:p>
            <a:pPr indent="0">
              <a:buNone/>
            </a:pPr>
            <a:endParaRPr lang="en-US" altLang="zh-CN" sz="2800" dirty="0" smtClean="0"/>
          </a:p>
          <a:p>
            <a:pPr indent="0">
              <a:buNone/>
            </a:pPr>
            <a:endParaRPr lang="en-US" altLang="zh-CN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500" dirty="0" smtClean="0"/>
              <a:t>技术文档撰写</a:t>
            </a:r>
            <a:endParaRPr lang="en-US" altLang="zh-CN" sz="35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8605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</a:rPr>
              <a:t>维语数据集发布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3200" dirty="0" smtClean="0"/>
              <a:t>20h</a:t>
            </a:r>
            <a:r>
              <a:rPr lang="zh-CN" altLang="en-US" sz="3200" dirty="0" smtClean="0"/>
              <a:t>维语数据构建</a:t>
            </a:r>
            <a:r>
              <a:rPr lang="en-US" altLang="zh-CN" sz="3200" dirty="0" smtClean="0"/>
              <a:t>CD-DNN-HMM</a:t>
            </a:r>
            <a:r>
              <a:rPr lang="zh-CN" altLang="en-US" sz="3200" dirty="0" smtClean="0"/>
              <a:t>声学模型</a:t>
            </a:r>
            <a:endParaRPr lang="en-US" altLang="zh-CN" sz="3200" dirty="0" smtClean="0"/>
          </a:p>
          <a:p>
            <a:pPr indent="182880"/>
            <a:r>
              <a:rPr lang="zh-CN" altLang="en-US" sz="2600" dirty="0" smtClean="0"/>
              <a:t>测试不同语言模型（</a:t>
            </a:r>
            <a:r>
              <a:rPr lang="en-US" altLang="zh-CN" sz="2600" dirty="0" smtClean="0"/>
              <a:t>word</a:t>
            </a:r>
            <a:r>
              <a:rPr lang="zh-CN" altLang="en-US" sz="2600" dirty="0" smtClean="0"/>
              <a:t>、</a:t>
            </a:r>
            <a:r>
              <a:rPr lang="en-US" altLang="zh-CN" sz="2600" dirty="0" err="1" smtClean="0"/>
              <a:t>morphone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pPr indent="182880"/>
            <a:r>
              <a:rPr lang="zh-CN" altLang="en-US" sz="2600" dirty="0" smtClean="0"/>
              <a:t>测试噪声条件下识别性能（</a:t>
            </a:r>
            <a:r>
              <a:rPr lang="en-US" altLang="zh-CN" sz="2600" dirty="0" smtClean="0"/>
              <a:t>-6~9</a:t>
            </a:r>
            <a:r>
              <a:rPr lang="zh-CN" altLang="en-US" sz="2600" dirty="0" smtClean="0"/>
              <a:t>，</a:t>
            </a:r>
            <a:r>
              <a:rPr lang="en-US" altLang="zh-CN" sz="2600" dirty="0" smtClean="0"/>
              <a:t>clean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pPr indent="182880"/>
            <a:endParaRPr lang="en-US" altLang="zh-CN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协助卡尔完成</a:t>
            </a:r>
            <a:r>
              <a:rPr lang="en-US" altLang="zh-CN" sz="3200" dirty="0" smtClean="0"/>
              <a:t>NCMMSC</a:t>
            </a:r>
            <a:r>
              <a:rPr lang="zh-CN" altLang="en-US" sz="3200" dirty="0" smtClean="0"/>
              <a:t>论文撰写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57514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</a:rPr>
              <a:t>语速特征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3200" dirty="0" smtClean="0"/>
              <a:t>DNN</a:t>
            </a:r>
            <a:r>
              <a:rPr lang="zh-CN" altLang="en-US" sz="3200" dirty="0" smtClean="0"/>
              <a:t>语速学习实验</a:t>
            </a:r>
            <a:endParaRPr lang="en-US" altLang="zh-CN" sz="3200" dirty="0" smtClean="0"/>
          </a:p>
          <a:p>
            <a:pPr indent="182880"/>
            <a:r>
              <a:rPr lang="zh-CN" altLang="en-US" sz="2600" dirty="0" smtClean="0"/>
              <a:t>数据集选择</a:t>
            </a:r>
            <a:endParaRPr lang="en-US" altLang="zh-CN" sz="2600" dirty="0" smtClean="0"/>
          </a:p>
          <a:p>
            <a:pPr indent="182880"/>
            <a:r>
              <a:rPr lang="zh-CN" altLang="en-US" sz="2600" dirty="0" smtClean="0"/>
              <a:t>模型训练</a:t>
            </a:r>
            <a:endParaRPr lang="en-US" altLang="zh-CN" sz="2600" dirty="0" smtClean="0"/>
          </a:p>
          <a:p>
            <a:pPr indent="182880"/>
            <a:r>
              <a:rPr lang="zh-CN" altLang="en-US" sz="2600" dirty="0" smtClean="0"/>
              <a:t>不同测试集上结果对比</a:t>
            </a:r>
            <a:endParaRPr lang="en-US" altLang="zh-CN" sz="2600" dirty="0" smtClean="0"/>
          </a:p>
          <a:p>
            <a:pPr indent="182880"/>
            <a:endParaRPr lang="en-US" altLang="zh-CN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3200" dirty="0" smtClean="0"/>
              <a:t>HMM</a:t>
            </a:r>
            <a:r>
              <a:rPr lang="zh-CN" altLang="en-US" sz="3200" dirty="0" smtClean="0"/>
              <a:t>动态调整</a:t>
            </a:r>
            <a:endParaRPr lang="en-US" altLang="zh-CN" sz="3200" dirty="0"/>
          </a:p>
          <a:p>
            <a:pPr indent="182880"/>
            <a:r>
              <a:rPr lang="zh-CN" altLang="en-US" sz="2600" dirty="0" smtClean="0"/>
              <a:t>调整规模测试</a:t>
            </a:r>
            <a:endParaRPr lang="en-US" altLang="zh-CN" sz="2600" dirty="0"/>
          </a:p>
          <a:p>
            <a:pPr indent="182880"/>
            <a:r>
              <a:rPr lang="zh-CN" altLang="en-US" sz="2600" dirty="0"/>
              <a:t>解码</a:t>
            </a:r>
            <a:r>
              <a:rPr lang="zh-CN" altLang="en-US" sz="2600" dirty="0" smtClean="0"/>
              <a:t>图构造</a:t>
            </a:r>
            <a:endParaRPr lang="en-US" altLang="zh-CN" sz="2600" dirty="0"/>
          </a:p>
          <a:p>
            <a:pPr indent="182880"/>
            <a:r>
              <a:rPr lang="zh-CN" altLang="en-US" sz="2600" dirty="0" smtClean="0"/>
              <a:t>不同测试集上结果对比</a:t>
            </a:r>
            <a:endParaRPr lang="en-US" altLang="zh-CN" sz="2600" dirty="0" smtClean="0"/>
          </a:p>
          <a:p>
            <a:pPr indent="182880"/>
            <a:endParaRPr lang="en-US" altLang="zh-CN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协助翔宇完成</a:t>
            </a:r>
            <a:r>
              <a:rPr lang="en-US" altLang="zh-CN" sz="3200" dirty="0" smtClean="0"/>
              <a:t>NCMMSC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INTERSPEECH</a:t>
            </a:r>
            <a:r>
              <a:rPr lang="zh-CN" altLang="en-US" sz="3200" dirty="0" smtClean="0"/>
              <a:t>论文撰写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4019813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</a:rPr>
              <a:t>工作成果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48768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论文三篇</a:t>
            </a:r>
            <a:endParaRPr lang="en-US" altLang="zh-CN" sz="3200" dirty="0" smtClean="0"/>
          </a:p>
          <a:p>
            <a:pPr marL="640080" indent="-457200"/>
            <a:r>
              <a:rPr lang="en-US" altLang="zh-CN" sz="2800" dirty="0"/>
              <a:t>THUYGR-20</a:t>
            </a:r>
            <a:r>
              <a:rPr lang="zh-CN" altLang="zh-CN" sz="2800" dirty="0"/>
              <a:t>：一个免费的维吾尔语语音数据库</a:t>
            </a:r>
            <a:endParaRPr lang="en-US" altLang="zh-CN" sz="2600" dirty="0" smtClean="0"/>
          </a:p>
          <a:p>
            <a:pPr marL="640080" indent="-457200"/>
            <a:r>
              <a:rPr lang="zh-CN" altLang="zh-CN" sz="2800" dirty="0"/>
              <a:t>基于深度神经网络的语速补偿</a:t>
            </a:r>
            <a:r>
              <a:rPr lang="zh-CN" altLang="zh-CN" sz="2800" dirty="0" smtClean="0"/>
              <a:t>训练</a:t>
            </a:r>
            <a:endParaRPr lang="en-US" altLang="zh-CN" sz="2800" dirty="0" smtClean="0"/>
          </a:p>
          <a:p>
            <a:pPr marL="640080" indent="-457200"/>
            <a:r>
              <a:rPr lang="en-US" altLang="zh-CN" sz="2800" dirty="0" smtClean="0"/>
              <a:t>Learning Speech Rate in Speech Recognition</a:t>
            </a:r>
            <a:endParaRPr lang="en-US" altLang="zh-CN" sz="2600" dirty="0" smtClean="0"/>
          </a:p>
          <a:p>
            <a:endParaRPr lang="en-US" altLang="zh-CN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技术文档两篇</a:t>
            </a:r>
            <a:endParaRPr lang="en-US" altLang="zh-CN" sz="3200" dirty="0" smtClean="0"/>
          </a:p>
          <a:p>
            <a:pPr marL="640080" indent="-457200"/>
            <a:r>
              <a:rPr lang="en-US" altLang="zh-CN" sz="2800" dirty="0" smtClean="0"/>
              <a:t>TRP-20150007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Voice Activity Detection Based on Deep Neural Networks</a:t>
            </a:r>
          </a:p>
          <a:p>
            <a:pPr marL="640080" indent="-457200"/>
            <a:r>
              <a:rPr lang="en-US" altLang="zh-CN" sz="2800" dirty="0" smtClean="0"/>
              <a:t>TRP-20150006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Low-resource Uyghur Acoustic Model Training Based on Cross-lingual Features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9507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二、计划工作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CN" altLang="en-US" sz="3200" dirty="0" smtClean="0"/>
              <a:t>顺利完成毕业论文</a:t>
            </a:r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u"/>
            </a:pPr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3200" dirty="0" smtClean="0"/>
              <a:t>完成工作交接</a:t>
            </a:r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u"/>
            </a:pPr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3200" dirty="0" smtClean="0"/>
              <a:t>享受在中心剩余的时光</a:t>
            </a:r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1256166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7503" y="713039"/>
            <a:ext cx="8757701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7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谢谢</a:t>
            </a:r>
            <a:endParaRPr lang="zh-CN" altLang="en-US" sz="287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6963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透明">
  <a:themeElements>
    <a:clrScheme name="透明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透明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199</TotalTime>
  <Words>213</Words>
  <Application>Microsoft Office PowerPoint</Application>
  <PresentationFormat>全屏显示(4:3)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透明</vt:lpstr>
      <vt:lpstr>个人双月总结</vt:lpstr>
      <vt:lpstr>概要</vt:lpstr>
      <vt:lpstr>一、完成工作</vt:lpstr>
      <vt:lpstr>端点检测</vt:lpstr>
      <vt:lpstr>维语数据集发布</vt:lpstr>
      <vt:lpstr>语速特征</vt:lpstr>
      <vt:lpstr>工作成果</vt:lpstr>
      <vt:lpstr>二、计划工作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个人双月总结</dc:title>
  <dc:creator>Administrator</dc:creator>
  <cp:lastModifiedBy>admin</cp:lastModifiedBy>
  <cp:revision>25</cp:revision>
  <dcterms:created xsi:type="dcterms:W3CDTF">2015-01-04T02:43:11Z</dcterms:created>
  <dcterms:modified xsi:type="dcterms:W3CDTF">2015-04-01T02:57:01Z</dcterms:modified>
</cp:coreProperties>
</file>