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92E94-D4AE-4603-B5C3-9F1B4BCC1D75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90F2F-2619-425F-9FCC-B5A503325B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208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现阶段语音识别需要大量的语音转写文本来进行训练，很耗时，作者提出通过大量未标注语料进行预训练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90F2F-2619-425F-9FCC-B5A503325B2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42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03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972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29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32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27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053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44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57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4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283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012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5E52-DDCC-4D49-B952-05CF208EF18C}" type="datetimeFigureOut">
              <a:rPr lang="zh-CN" altLang="en-US" smtClean="0"/>
              <a:t>2019/5/15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BE12F-4198-4AE8-B95C-5A998FDFB4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523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2513" y="1122363"/>
            <a:ext cx="10326806" cy="2387600"/>
          </a:xfrm>
        </p:spPr>
        <p:txBody>
          <a:bodyPr>
            <a:normAutofit/>
          </a:bodyPr>
          <a:lstStyle/>
          <a:p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WAV2VEC: Unsupervised Pre-Training for Speech </a:t>
            </a:r>
            <a:r>
              <a:rPr lang="en-US" altLang="zh-CN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Recoginiton</a:t>
            </a:r>
            <a:endParaRPr lang="zh-CN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771797" y="5568287"/>
            <a:ext cx="163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Wenwei</a:t>
            </a:r>
            <a:r>
              <a:rPr lang="en-US" altLang="zh-CN" dirty="0" smtClean="0"/>
              <a:t> Dong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252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073" y="2745211"/>
            <a:ext cx="7338767" cy="2446256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502" y="1820091"/>
            <a:ext cx="2664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C=2 </a:t>
            </a:r>
          </a:p>
          <a:p>
            <a:r>
              <a:rPr lang="en-US" altLang="zh-CN" dirty="0" smtClean="0"/>
              <a:t>feature length =1s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1406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837507" y="1454331"/>
            <a:ext cx="2664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C=10</a:t>
            </a:r>
          </a:p>
          <a:p>
            <a:r>
              <a:rPr lang="en-US" altLang="zh-CN" dirty="0" smtClean="0"/>
              <a:t>Feature length = 1s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374" y="2590253"/>
            <a:ext cx="6544588" cy="19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12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08069" y="1114697"/>
            <a:ext cx="4986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Test set :</a:t>
            </a:r>
          </a:p>
          <a:p>
            <a:r>
              <a:rPr lang="en-US" altLang="zh-CN" dirty="0" smtClean="0"/>
              <a:t>1:1000 sentences of Chinese children speak English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186520"/>
              </p:ext>
            </p:extLst>
          </p:nvPr>
        </p:nvGraphicFramePr>
        <p:xfrm>
          <a:off x="2241006" y="2208832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model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corrcoef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0.0314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infoGan+logistics</a:t>
                      </a:r>
                      <a:r>
                        <a:rPr lang="en-US" altLang="zh-CN" baseline="0" dirty="0" smtClean="0"/>
                        <a:t> regression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0.1285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670367" y="3584490"/>
            <a:ext cx="3838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2:995 sentence Japanese speak English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070684"/>
              </p:ext>
            </p:extLst>
          </p:nvPr>
        </p:nvGraphicFramePr>
        <p:xfrm>
          <a:off x="2241006" y="4325014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Human-human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0.5397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/>
                        <a:t>infoGan+logistics</a:t>
                      </a:r>
                      <a:r>
                        <a:rPr lang="en-US" altLang="zh-CN" baseline="0" dirty="0" smtClean="0"/>
                        <a:t> regression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0.02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684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611084" y="1358537"/>
            <a:ext cx="2664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C=10</a:t>
            </a:r>
          </a:p>
          <a:p>
            <a:r>
              <a:rPr lang="en-US" altLang="zh-CN" dirty="0" smtClean="0"/>
              <a:t>feature length =1 frame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07" y="2586694"/>
            <a:ext cx="6401693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98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611084" y="1358537"/>
            <a:ext cx="2664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C=10</a:t>
            </a:r>
          </a:p>
          <a:p>
            <a:r>
              <a:rPr lang="en-US" altLang="zh-CN" dirty="0" smtClean="0"/>
              <a:t>feature length =1 frame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41" y="2651027"/>
            <a:ext cx="4039164" cy="27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05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357591"/>
              </p:ext>
            </p:extLst>
          </p:nvPr>
        </p:nvGraphicFramePr>
        <p:xfrm>
          <a:off x="2023292" y="2679095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model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corrcoef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Human-human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0.5397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infoGan+logistic</a:t>
                      </a:r>
                      <a:r>
                        <a:rPr lang="en-US" altLang="zh-CN" baseline="0" smtClean="0"/>
                        <a:t> </a:t>
                      </a:r>
                      <a:r>
                        <a:rPr lang="en-US" altLang="zh-CN" baseline="0" smtClean="0"/>
                        <a:t>regression(C=10 mean)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0.013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infoGan</a:t>
                      </a:r>
                      <a:r>
                        <a:rPr lang="en-US" altLang="zh-CN" dirty="0" smtClean="0"/>
                        <a:t>(C=2 mean)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0.237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/>
                        <a:t>infoGan</a:t>
                      </a:r>
                      <a:r>
                        <a:rPr lang="en-US" altLang="zh-CN" dirty="0" smtClean="0"/>
                        <a:t>(C=2 mode)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0.190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43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27797" y="1542199"/>
            <a:ext cx="11286699" cy="1285378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WAV2VEC:</a:t>
            </a: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convolutional neural network that takes raw audio as 	input and computes a general representation that can be input to a 	speech recognition system.</a:t>
            </a:r>
            <a:endParaRPr lang="zh-CN" altLang="en-US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"/>
          <a:stretch/>
        </p:blipFill>
        <p:spPr>
          <a:xfrm>
            <a:off x="937407" y="3515089"/>
            <a:ext cx="5893944" cy="65397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21" y="4363735"/>
            <a:ext cx="6863384" cy="85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9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513" y="670242"/>
            <a:ext cx="9532973" cy="455684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71"/>
          <a:stretch/>
        </p:blipFill>
        <p:spPr>
          <a:xfrm>
            <a:off x="3342149" y="5366142"/>
            <a:ext cx="5944430" cy="80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6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33015" y="764275"/>
            <a:ext cx="7815153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ASR dataset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TIMIT: standard train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 and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tst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 set: si284, dev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set:nov93dev ,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testset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nov92</a:t>
            </a:r>
          </a:p>
          <a:p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Pre-training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WSJ 81hours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Librispeech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80 hours clean data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Librispeech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960 hours</a:t>
            </a:r>
          </a:p>
          <a:p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9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673" y="840505"/>
            <a:ext cx="8821381" cy="465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15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341" y="1676896"/>
            <a:ext cx="8592749" cy="306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2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297" y="1890128"/>
            <a:ext cx="8345065" cy="329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772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17660" y="2729552"/>
            <a:ext cx="288707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dirty="0" err="1" smtClean="0"/>
              <a:t>infoGan</a:t>
            </a:r>
            <a:endParaRPr lang="zh-CN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809585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093" y="1586185"/>
            <a:ext cx="6897063" cy="28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39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144</Words>
  <Application>Microsoft Office PowerPoint</Application>
  <PresentationFormat>宽屏</PresentationFormat>
  <Paragraphs>45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宋体</vt:lpstr>
      <vt:lpstr>Arial</vt:lpstr>
      <vt:lpstr>Calibri</vt:lpstr>
      <vt:lpstr>Calibri Light</vt:lpstr>
      <vt:lpstr>Times New Roman</vt:lpstr>
      <vt:lpstr>Wingdings</vt:lpstr>
      <vt:lpstr>Office 主题</vt:lpstr>
      <vt:lpstr>WAV2VEC: Unsupervised Pre-Training for Speech Recoginiton</vt:lpstr>
      <vt:lpstr>WAV2VEC: a convolutional neural network that takes raw audio as  input and computes a general representation that can be input to a  speech recognition system.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WAV2VEC: Unsupervised Pre-Training for Speech Recoginiton</dc:title>
  <dc:creator>董 文伟</dc:creator>
  <cp:lastModifiedBy>董 文伟</cp:lastModifiedBy>
  <cp:revision>19</cp:revision>
  <dcterms:created xsi:type="dcterms:W3CDTF">2019-05-14T11:39:49Z</dcterms:created>
  <dcterms:modified xsi:type="dcterms:W3CDTF">2019-05-15T06:14:41Z</dcterms:modified>
</cp:coreProperties>
</file>