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5" r:id="rId7"/>
    <p:sldId id="267" r:id="rId8"/>
    <p:sldId id="260" r:id="rId9"/>
    <p:sldId id="261" r:id="rId10"/>
    <p:sldId id="269" r:id="rId11"/>
    <p:sldId id="262" r:id="rId12"/>
    <p:sldId id="263" r:id="rId13"/>
    <p:sldId id="274" r:id="rId14"/>
    <p:sldId id="270" r:id="rId15"/>
    <p:sldId id="271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1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50" d="100"/>
          <a:sy n="150" d="100"/>
        </p:scale>
        <p:origin x="22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6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82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7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49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35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73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76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31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57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44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76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8494-A3D8-477F-8F50-8BFBE5D4F721}" type="datetimeFigureOut">
              <a:rPr lang="zh-CN" altLang="en-US" smtClean="0"/>
              <a:t>2020/10/5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A7D1-99EC-45BB-AF08-4359406A9E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59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Several Remarks on DNF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Dong Wang</a:t>
            </a:r>
          </a:p>
          <a:p>
            <a:r>
              <a:rPr lang="en-US" altLang="zh-CN" dirty="0" smtClean="0"/>
              <a:t>2020/10/05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877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943475" y="3228975"/>
            <a:ext cx="3711575" cy="5873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Dimension reduction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030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Dim-reduced LDA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711700" cy="2568575"/>
          </a:xfrm>
        </p:spPr>
        <p:txBody>
          <a:bodyPr/>
          <a:lstStyle/>
          <a:p>
            <a:r>
              <a:rPr lang="en-US" altLang="zh-CN" dirty="0" smtClean="0"/>
              <a:t>In LDA, consider that only part of the dimensions are discriminative.</a:t>
            </a:r>
          </a:p>
          <a:p>
            <a:r>
              <a:rPr lang="en-US" altLang="zh-CN" dirty="0" smtClean="0"/>
              <a:t>It turns out that  the model is equivalent to dim-reduced LDA.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52600" y="5649436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Kumar, N., Andreou, A.G., 1998. Heteroscedastic discriminant analysis and reduced rank hmms for improved speech recognition. Speech communication 26, 283–297.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900" y="692150"/>
            <a:ext cx="2581275" cy="27051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099" y="1308894"/>
            <a:ext cx="2981325" cy="1238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450" y="3678554"/>
            <a:ext cx="61722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9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Subspace DNF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000750" cy="265112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For DNF, constraint class means in the subspace, we obtain nonlinear dimension reduction.</a:t>
            </a:r>
          </a:p>
          <a:p>
            <a:r>
              <a:rPr lang="en-US" altLang="zh-CN" dirty="0" smtClean="0"/>
              <a:t>Again, the dim of the subspace is not larger than the number of classes. </a:t>
            </a:r>
          </a:p>
          <a:p>
            <a:r>
              <a:rPr lang="en-US" altLang="zh-CN" dirty="0" smtClean="0"/>
              <a:t>Note that subspace DNF is NOT necessarily better than the </a:t>
            </a:r>
            <a:r>
              <a:rPr lang="en-US" altLang="zh-CN" dirty="0" err="1" smtClean="0"/>
              <a:t>fullspace</a:t>
            </a:r>
            <a:r>
              <a:rPr lang="en-US" altLang="zh-CN" dirty="0" smtClean="0"/>
              <a:t> DNF.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900" y="365125"/>
            <a:ext cx="3975100" cy="2981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900" y="3346450"/>
            <a:ext cx="4232275" cy="34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36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Factorization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797550" cy="2397125"/>
          </a:xfrm>
        </p:spPr>
        <p:txBody>
          <a:bodyPr/>
          <a:lstStyle/>
          <a:p>
            <a:r>
              <a:rPr lang="en-US" altLang="zh-CN" dirty="0" smtClean="0"/>
              <a:t>If we put classes of different types within their own subspace, then we can achieve nonlinear factorization.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725" y="1425575"/>
            <a:ext cx="3219450" cy="1047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2012" y="2646362"/>
            <a:ext cx="4600575" cy="1514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3237" y="4754561"/>
            <a:ext cx="62293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6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943475" y="3228975"/>
            <a:ext cx="3711575" cy="587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Semi-supervised Learning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039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Deal with missed labels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365750" cy="2276475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Residual space are shared by all classes, which forms a partial NF.</a:t>
            </a:r>
          </a:p>
          <a:p>
            <a:r>
              <a:rPr lang="en-US" altLang="zh-CN" dirty="0" smtClean="0"/>
              <a:t>For data without class labels, it can be trained like a NF.</a:t>
            </a:r>
          </a:p>
          <a:p>
            <a:r>
              <a:rPr lang="en-US" altLang="zh-CN" dirty="0" smtClean="0"/>
              <a:t>Can be extended to multiple factors</a:t>
            </a:r>
          </a:p>
          <a:p>
            <a:r>
              <a:rPr lang="en-US" altLang="zh-CN" dirty="0" smtClean="0"/>
              <a:t>A general framework that perform deep </a:t>
            </a:r>
            <a:r>
              <a:rPr lang="en-US" altLang="zh-CN" dirty="0" err="1" smtClean="0"/>
              <a:t>supervised+unsupervised</a:t>
            </a:r>
            <a:r>
              <a:rPr lang="en-US" altLang="zh-CN" dirty="0" smtClean="0"/>
              <a:t> learning.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575" y="2262187"/>
            <a:ext cx="5140325" cy="124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83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943475" y="3228975"/>
            <a:ext cx="3711575" cy="587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Link to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-vector model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9356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298950" cy="211137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x = 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q</a:t>
            </a:r>
            <a:r>
              <a:rPr lang="en-US" altLang="zh-CN" dirty="0" err="1" smtClean="0"/>
              <a:t>w</a:t>
            </a:r>
            <a:r>
              <a:rPr lang="en-US" altLang="zh-CN" baseline="-25000" dirty="0" err="1" smtClean="0"/>
              <a:t>s</a:t>
            </a:r>
            <a:r>
              <a:rPr lang="en-US" altLang="zh-CN" dirty="0" smtClean="0"/>
              <a:t> + </a:t>
            </a:r>
            <a:r>
              <a:rPr lang="en-US" altLang="zh-CN" dirty="0" err="1" smtClean="0"/>
              <a:t>D</a:t>
            </a:r>
            <a:r>
              <a:rPr lang="en-US" altLang="zh-CN" baseline="-25000" dirty="0" err="1" smtClean="0"/>
              <a:t>q</a:t>
            </a:r>
            <a:r>
              <a:rPr lang="en-US" altLang="zh-CN" dirty="0" err="1" smtClean="0"/>
              <a:t>e</a:t>
            </a:r>
            <a:endParaRPr lang="en-US" altLang="zh-CN" dirty="0" smtClean="0"/>
          </a:p>
          <a:p>
            <a:r>
              <a:rPr lang="en-US" altLang="zh-CN" dirty="0" smtClean="0"/>
              <a:t>A GMM mixture model in the latent space</a:t>
            </a:r>
          </a:p>
          <a:p>
            <a:r>
              <a:rPr lang="en-US" altLang="zh-CN" dirty="0" smtClean="0"/>
              <a:t>ML training</a:t>
            </a:r>
          </a:p>
          <a:p>
            <a:r>
              <a:rPr lang="en-US" altLang="zh-CN" dirty="0" smtClean="0"/>
              <a:t>Bayes inference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12" y="1630362"/>
            <a:ext cx="46005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5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Latent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7696200" cy="1482725"/>
          </a:xfrm>
        </p:spPr>
        <p:txBody>
          <a:bodyPr/>
          <a:lstStyle/>
          <a:p>
            <a:r>
              <a:rPr lang="en-US" altLang="zh-CN" dirty="0" smtClean="0"/>
              <a:t>Directly map observation to latent space by NF</a:t>
            </a:r>
          </a:p>
          <a:p>
            <a:r>
              <a:rPr lang="en-US" altLang="zh-CN" dirty="0" smtClean="0"/>
              <a:t>To make the latent space easier to be modeled.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0" y="3751262"/>
            <a:ext cx="693420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3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NDA with Conditional NF: deep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-vector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328862"/>
            <a:ext cx="6934200" cy="2200275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 flipV="1">
            <a:off x="2844800" y="3733800"/>
            <a:ext cx="44450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101850" y="5167311"/>
            <a:ext cx="175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Session variable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625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65575" y="3228975"/>
            <a:ext cx="5543550" cy="11461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Link to shallow models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6081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Direct model speaker distribution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328862"/>
            <a:ext cx="6934200" cy="220027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V="1">
            <a:off x="2844800" y="3733800"/>
            <a:ext cx="44450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101850" y="5167311"/>
            <a:ext cx="175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Speaker variable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70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Better in the form of JFA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1984375"/>
            <a:ext cx="911542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56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you are doing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328862"/>
            <a:ext cx="6934200" cy="2200275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V="1">
            <a:off x="2844800" y="3733800"/>
            <a:ext cx="44450" cy="132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101850" y="5167311"/>
            <a:ext cx="175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Speaker variable</a:t>
            </a:r>
            <a:endParaRPr lang="zh-CN" altLang="en-US" dirty="0"/>
          </a:p>
        </p:txBody>
      </p:sp>
      <p:sp>
        <p:nvSpPr>
          <p:cNvPr id="7" name="禁止符 6"/>
          <p:cNvSpPr/>
          <p:nvPr/>
        </p:nvSpPr>
        <p:spPr>
          <a:xfrm>
            <a:off x="6438900" y="3235325"/>
            <a:ext cx="1130300" cy="99695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6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Remarks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NF is a nonlinear extension of PCA</a:t>
            </a:r>
          </a:p>
          <a:p>
            <a:r>
              <a:rPr lang="en-US" altLang="zh-CN" dirty="0" smtClean="0"/>
              <a:t>DNF is a nonlinear extension of LDA</a:t>
            </a:r>
          </a:p>
          <a:p>
            <a:r>
              <a:rPr lang="en-US" altLang="zh-CN" dirty="0" smtClean="0"/>
              <a:t>DNF with a prior is NDA, which is an extension of PLDA</a:t>
            </a:r>
          </a:p>
          <a:p>
            <a:r>
              <a:rPr lang="en-US" altLang="zh-CN" dirty="0" smtClean="0"/>
              <a:t>DNF remains all information, and make the information of the target factors in a simple form</a:t>
            </a:r>
          </a:p>
          <a:p>
            <a:r>
              <a:rPr lang="en-US" altLang="zh-CN" dirty="0" smtClean="0"/>
              <a:t>DNF offers a full generative model that can deal with missing labels</a:t>
            </a:r>
          </a:p>
          <a:p>
            <a:r>
              <a:rPr lang="en-US" altLang="zh-CN" smtClean="0"/>
              <a:t>NDA </a:t>
            </a:r>
            <a:r>
              <a:rPr lang="en-US" altLang="zh-CN" dirty="0" smtClean="0"/>
              <a:t>can be used to extend deep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-vector</a:t>
            </a:r>
          </a:p>
        </p:txBody>
      </p:sp>
    </p:spTree>
    <p:extLst>
      <p:ext uri="{BB962C8B-B14F-4D97-AF65-F5344CB8AC3E}">
        <p14:creationId xmlns:p14="http://schemas.microsoft.com/office/powerpoint/2010/main" val="419572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Normalization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8637780" cy="192516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 information preserved model</a:t>
            </a:r>
          </a:p>
          <a:p>
            <a:pPr lvl="1"/>
            <a:r>
              <a:rPr lang="en-US" altLang="zh-CN" dirty="0" smtClean="0"/>
              <a:t>Information = Variation</a:t>
            </a:r>
          </a:p>
          <a:p>
            <a:r>
              <a:rPr lang="en-US" altLang="zh-CN" dirty="0" smtClean="0"/>
              <a:t>How the variation is composed is another information</a:t>
            </a:r>
          </a:p>
          <a:p>
            <a:pPr lvl="1"/>
            <a:r>
              <a:rPr lang="en-US" altLang="zh-CN" dirty="0" smtClean="0"/>
              <a:t>Preserved in the transform, lost in the code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647" y="4163457"/>
            <a:ext cx="10049816" cy="167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6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NF and PCA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706442" cy="1267027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PCA: Gaussian + linear + ML</a:t>
            </a:r>
          </a:p>
          <a:p>
            <a:r>
              <a:rPr lang="en-US" altLang="zh-CN" dirty="0" smtClean="0"/>
              <a:t>NF: Gaussian + nonlinear + ML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714" y="612905"/>
            <a:ext cx="4135670" cy="42181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303" y="3973624"/>
            <a:ext cx="3615663" cy="24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6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Discriminative Normalization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129846" cy="117384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LDA: Multi Gaussian + linear + ML</a:t>
            </a:r>
          </a:p>
          <a:p>
            <a:r>
              <a:rPr lang="en-US" altLang="zh-CN" dirty="0" smtClean="0"/>
              <a:t>DNF: Multi Gaussian +  </a:t>
            </a:r>
            <a:r>
              <a:rPr lang="en-US" altLang="zh-CN" dirty="0" err="1" smtClean="0"/>
              <a:t>nolinear</a:t>
            </a:r>
            <a:r>
              <a:rPr lang="en-US" altLang="zh-CN" dirty="0" smtClean="0"/>
              <a:t> + ML + nonhomogeneous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350" y="3273414"/>
            <a:ext cx="4062702" cy="30400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6614" y="1424876"/>
            <a:ext cx="4479154" cy="45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0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 proof for a perfect DNF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we treat data without class info, then the NF can be well trained (even </a:t>
            </a:r>
            <a:r>
              <a:rPr lang="en-US" altLang="zh-CN" dirty="0" err="1" smtClean="0"/>
              <a:t>overfitting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For DNF, there is no proof that the NF model can be well trained, i.e., fully represent the data distribution well keep the class information. NF is just a shared transform.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275" y="4267200"/>
            <a:ext cx="4551035" cy="16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0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3965575" y="3228975"/>
            <a:ext cx="5543550" cy="1146175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Information preservation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39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DNF information preservation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010150" cy="34258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Preservation in the form of classification: if data can be well modeled by DNF, then classification based on x is equal to the classification based on z.</a:t>
            </a:r>
          </a:p>
          <a:p>
            <a:r>
              <a:rPr lang="en-US" altLang="zh-CN" dirty="0" smtClean="0"/>
              <a:t>Compared to NF, this is an informational encoding.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325" y="2201862"/>
            <a:ext cx="55816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5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DNF information preservation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511800" cy="3025775"/>
          </a:xfrm>
        </p:spPr>
        <p:txBody>
          <a:bodyPr/>
          <a:lstStyle/>
          <a:p>
            <a:r>
              <a:rPr lang="en-US" altLang="zh-CN" dirty="0" smtClean="0"/>
              <a:t>DNF encoding does not necessarily destruct other information.</a:t>
            </a:r>
          </a:p>
          <a:p>
            <a:r>
              <a:rPr lang="en-US" altLang="zh-CN" dirty="0" smtClean="0"/>
              <a:t>DNF preserves all the information, however it arranges the information so that the target information can be represented by a simple model.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075" y="2005012"/>
            <a:ext cx="5178425" cy="1968487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10496550" y="2868605"/>
            <a:ext cx="1085850" cy="412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575" y="4287823"/>
            <a:ext cx="1666875" cy="207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8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531</Words>
  <Application>Microsoft Office PowerPoint</Application>
  <PresentationFormat>宽屏</PresentationFormat>
  <Paragraphs>65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Office 主题</vt:lpstr>
      <vt:lpstr>Several Remarks on DNF</vt:lpstr>
      <vt:lpstr>PowerPoint 演示文稿</vt:lpstr>
      <vt:lpstr>Normalization flow</vt:lpstr>
      <vt:lpstr>NF and PCA</vt:lpstr>
      <vt:lpstr>Discriminative Normalization Flow</vt:lpstr>
      <vt:lpstr>No proof for a perfect DNF</vt:lpstr>
      <vt:lpstr>PowerPoint 演示文稿</vt:lpstr>
      <vt:lpstr>DNF information preservation</vt:lpstr>
      <vt:lpstr>DNF information preservation</vt:lpstr>
      <vt:lpstr>PowerPoint 演示文稿</vt:lpstr>
      <vt:lpstr>Dim-reduced LDA</vt:lpstr>
      <vt:lpstr>Subspace DNF</vt:lpstr>
      <vt:lpstr>Factorization</vt:lpstr>
      <vt:lpstr>PowerPoint 演示文稿</vt:lpstr>
      <vt:lpstr>Deal with missed labels</vt:lpstr>
      <vt:lpstr>PowerPoint 演示文稿</vt:lpstr>
      <vt:lpstr>Review i-vector</vt:lpstr>
      <vt:lpstr>Latent i-vector</vt:lpstr>
      <vt:lpstr>NDA with Conditional NF: deep i-vector</vt:lpstr>
      <vt:lpstr>Direct model speaker distribution</vt:lpstr>
      <vt:lpstr>Better in the form of JFA</vt:lpstr>
      <vt:lpstr>What you are doing</vt:lpstr>
      <vt:lpstr>Remarks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Several Things About Neural Bayesian Model</dc:title>
  <dc:creator>wangdong</dc:creator>
  <cp:lastModifiedBy>wangdong</cp:lastModifiedBy>
  <cp:revision>56</cp:revision>
  <dcterms:created xsi:type="dcterms:W3CDTF">2020-10-05T02:50:57Z</dcterms:created>
  <dcterms:modified xsi:type="dcterms:W3CDTF">2020-10-05T09:33:14Z</dcterms:modified>
</cp:coreProperties>
</file>