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61"/>
    <p:restoredTop sz="87922"/>
  </p:normalViewPr>
  <p:slideViewPr>
    <p:cSldViewPr snapToGrid="0" snapToObjects="1">
      <p:cViewPr varScale="1">
        <p:scale>
          <a:sx n="80" d="100"/>
          <a:sy n="80" d="100"/>
        </p:scale>
        <p:origin x="224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9B1D6B-5A2D-5044-A256-5013038C2DB1}" type="datetimeFigureOut">
              <a:rPr lang="en-US" smtClean="0"/>
              <a:t>8/31/16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7955E-E2E6-9243-9C3C-1D22DEEC8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42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7955E-E2E6-9243-9C3C-1D22DEEC8A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5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0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863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16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85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6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96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04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72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4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84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30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AA202-AF86-DE48-9319-0A7E7E493E54}" type="datetimeFigureOut">
              <a:rPr lang="en-US" smtClean="0"/>
              <a:t>8/31/16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F2607-9CB0-E449-AE43-7982E683AA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5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Bi-month</a:t>
            </a:r>
            <a:r>
              <a:rPr lang="zh-CN" altLang="en-US" dirty="0" smtClean="0"/>
              <a:t> </a:t>
            </a:r>
            <a:r>
              <a:rPr lang="en-US" altLang="zh-CN" dirty="0" smtClean="0"/>
              <a:t>report</a:t>
            </a:r>
            <a:r>
              <a:rPr lang="zh-CN" alt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zh-CN" altLang="en-US" dirty="0" smtClean="0"/>
          </a:p>
          <a:p>
            <a:endParaRPr lang="zh-CN" altLang="en-US" dirty="0"/>
          </a:p>
          <a:p>
            <a:r>
              <a:rPr lang="zh-CN" altLang="en-US" dirty="0" smtClean="0"/>
              <a:t>							</a:t>
            </a:r>
            <a:r>
              <a:rPr lang="en-US" altLang="zh-CN" dirty="0" smtClean="0"/>
              <a:t>Ying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Shi</a:t>
            </a:r>
            <a:endParaRPr lang="zh-CN" altLang="en-US" dirty="0" smtClean="0"/>
          </a:p>
          <a:p>
            <a:r>
              <a:rPr lang="zh-CN" altLang="en-US" dirty="0"/>
              <a:t>	</a:t>
            </a:r>
            <a:r>
              <a:rPr lang="zh-CN" altLang="en-US" dirty="0" smtClean="0"/>
              <a:t>						     </a:t>
            </a:r>
            <a:r>
              <a:rPr lang="en-US" altLang="zh-CN" dirty="0" smtClean="0"/>
              <a:t>2016.8.31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532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</a:t>
            </a:r>
            <a:r>
              <a:rPr lang="zh-CN" altLang="en-US" dirty="0" smtClean="0"/>
              <a:t> </a:t>
            </a:r>
            <a:r>
              <a:rPr lang="en-US" altLang="zh-CN" dirty="0" smtClean="0"/>
              <a:t>ONE:</a:t>
            </a:r>
            <a:r>
              <a:rPr lang="zh-CN" alt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Bi-week</a:t>
            </a:r>
            <a:r>
              <a:rPr lang="zh-CN" altLang="en-US" dirty="0" smtClean="0"/>
              <a:t> </a:t>
            </a:r>
            <a:r>
              <a:rPr lang="en-US" altLang="zh-CN" dirty="0" smtClean="0"/>
              <a:t>report</a:t>
            </a:r>
            <a:r>
              <a:rPr lang="zh-CN" altLang="en-US" dirty="0" smtClean="0"/>
              <a:t> </a:t>
            </a:r>
          </a:p>
          <a:p>
            <a:pPr lvl="1"/>
            <a:r>
              <a:rPr lang="en-US" altLang="zh-CN" dirty="0"/>
              <a:t>1. Basic </a:t>
            </a:r>
            <a:r>
              <a:rPr lang="en-US" altLang="zh-CN" dirty="0" smtClean="0"/>
              <a:t>knowledge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NN(DNN,RNN,CNN,LSTM,RBM,TDNN)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2.process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ASR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3.several</a:t>
            </a:r>
            <a:r>
              <a:rPr lang="zh-CN" altLang="en-US" dirty="0" smtClean="0"/>
              <a:t> </a:t>
            </a:r>
            <a:r>
              <a:rPr lang="en-US" altLang="zh-CN" dirty="0" smtClean="0"/>
              <a:t>experiment(process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ASR,LSTM,TDNN)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4.kaldi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57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</a:t>
            </a:r>
            <a:r>
              <a:rPr lang="zh-CN" altLang="en-US" dirty="0" smtClean="0"/>
              <a:t> </a:t>
            </a:r>
            <a:r>
              <a:rPr lang="en-US" altLang="zh-CN" dirty="0" smtClean="0"/>
              <a:t>TWO: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Seminars: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1.lessons</a:t>
            </a:r>
            <a:r>
              <a:rPr lang="zh-CN" altLang="en-US" dirty="0" smtClean="0"/>
              <a:t>  </a:t>
            </a:r>
            <a:r>
              <a:rPr lang="en-US" altLang="zh-CN" dirty="0" smtClean="0"/>
              <a:t>videos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PRML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2.Graphic</a:t>
            </a:r>
            <a:r>
              <a:rPr lang="zh-CN" altLang="en-US" dirty="0" smtClean="0"/>
              <a:t> </a:t>
            </a:r>
            <a:r>
              <a:rPr lang="en-US" altLang="zh-CN" dirty="0" smtClean="0"/>
              <a:t>model(EM</a:t>
            </a:r>
            <a:r>
              <a:rPr lang="zh-CN" altLang="en-US" dirty="0"/>
              <a:t> </a:t>
            </a:r>
            <a:r>
              <a:rPr lang="zh-CN" altLang="en-US" dirty="0" smtClean="0"/>
              <a:t> </a:t>
            </a:r>
            <a:r>
              <a:rPr lang="en-US" altLang="zh-CN" dirty="0" smtClean="0"/>
              <a:t>Junction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Tree</a:t>
            </a:r>
            <a:r>
              <a:rPr lang="zh-CN" altLang="en-US" dirty="0" smtClean="0"/>
              <a:t> 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Sumproduct</a:t>
            </a:r>
            <a:r>
              <a:rPr lang="en-US" altLang="zh-CN" dirty="0" smtClean="0"/>
              <a:t>)(paused)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67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THREE:</a:t>
            </a:r>
            <a:r>
              <a:rPr lang="zh-CN" alt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NN</a:t>
            </a:r>
            <a:r>
              <a:rPr lang="zh-CN" altLang="en-US" dirty="0" smtClean="0"/>
              <a:t> </a:t>
            </a:r>
            <a:r>
              <a:rPr lang="en-US" altLang="zh-CN" dirty="0" smtClean="0"/>
              <a:t>visualization</a:t>
            </a:r>
            <a:r>
              <a:rPr lang="en-US" altLang="zh-CN" dirty="0" smtClean="0"/>
              <a:t>: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Several</a:t>
            </a:r>
            <a:r>
              <a:rPr lang="zh-CN" altLang="en-US" dirty="0" smtClean="0"/>
              <a:t> </a:t>
            </a:r>
            <a:r>
              <a:rPr lang="en-US" altLang="zh-CN" dirty="0" smtClean="0"/>
              <a:t>paper</a:t>
            </a:r>
            <a:r>
              <a:rPr lang="zh-CN" altLang="en-US" dirty="0" smtClean="0"/>
              <a:t> </a:t>
            </a:r>
            <a:r>
              <a:rPr lang="en-US" altLang="zh-CN" dirty="0" smtClean="0"/>
              <a:t>about</a:t>
            </a:r>
            <a:r>
              <a:rPr lang="zh-CN" altLang="en-US" dirty="0" smtClean="0"/>
              <a:t> </a:t>
            </a:r>
            <a:r>
              <a:rPr lang="en-US" altLang="zh-CN" dirty="0" smtClean="0"/>
              <a:t>NN</a:t>
            </a:r>
            <a:r>
              <a:rPr lang="zh-CN" altLang="en-US" dirty="0" smtClean="0"/>
              <a:t> </a:t>
            </a:r>
            <a:r>
              <a:rPr lang="en-US" altLang="zh-CN" smtClean="0"/>
              <a:t>visualization</a:t>
            </a:r>
            <a:endParaRPr lang="zh-CN" altLang="en-US" dirty="0" smtClean="0"/>
          </a:p>
          <a:p>
            <a:pPr lvl="1"/>
            <a:r>
              <a:rPr lang="en-US" altLang="zh-CN" dirty="0" smtClean="0"/>
              <a:t>Th30</a:t>
            </a:r>
            <a:r>
              <a:rPr lang="zh-CN" altLang="en-US" dirty="0" smtClean="0"/>
              <a:t> </a:t>
            </a:r>
            <a:r>
              <a:rPr lang="en-US" altLang="zh-CN" dirty="0" err="1" smtClean="0"/>
              <a:t>lstm</a:t>
            </a:r>
            <a:r>
              <a:rPr lang="en-US" altLang="zh-CN" dirty="0" smtClean="0"/>
              <a:t>(1024):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1.relationship</a:t>
            </a:r>
            <a:r>
              <a:rPr lang="zh-CN" altLang="en-US" dirty="0" smtClean="0"/>
              <a:t> </a:t>
            </a:r>
            <a:r>
              <a:rPr lang="en-US" altLang="zh-CN" dirty="0" smtClean="0"/>
              <a:t>between</a:t>
            </a:r>
            <a:r>
              <a:rPr lang="zh-CN" altLang="en-US" dirty="0" smtClean="0"/>
              <a:t> </a:t>
            </a:r>
            <a:r>
              <a:rPr lang="en-US" altLang="zh-CN" dirty="0" smtClean="0"/>
              <a:t>each</a:t>
            </a:r>
            <a:r>
              <a:rPr lang="zh-CN" altLang="en-US" dirty="0" smtClean="0"/>
              <a:t> </a:t>
            </a:r>
            <a:r>
              <a:rPr lang="en-US" altLang="zh-CN" dirty="0" smtClean="0"/>
              <a:t>gate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2.cluster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output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cell(</a:t>
            </a:r>
            <a:r>
              <a:rPr lang="en-US" altLang="zh-CN" dirty="0" err="1" smtClean="0"/>
              <a:t>tSNE,KMEAN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3.</a:t>
            </a:r>
            <a:r>
              <a:rPr lang="en-US" dirty="0" smtClean="0"/>
              <a:t>initials</a:t>
            </a:r>
            <a:r>
              <a:rPr lang="en-US" dirty="0"/>
              <a:t> and </a:t>
            </a:r>
            <a:r>
              <a:rPr lang="en-US" dirty="0" smtClean="0"/>
              <a:t>finals</a:t>
            </a:r>
            <a:r>
              <a:rPr lang="en-US" altLang="zh-CN" dirty="0" smtClean="0"/>
              <a:t>(there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sensitive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/>
              <a:t> </a:t>
            </a:r>
            <a:r>
              <a:rPr lang="en-US" altLang="zh-CN" dirty="0" smtClean="0"/>
              <a:t>initials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finals)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4.Tone(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276th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sensitive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tone)</a:t>
            </a:r>
            <a:endParaRPr lang="zh-CN" altLang="en-US" dirty="0" smtClean="0"/>
          </a:p>
          <a:p>
            <a:pPr lvl="1"/>
            <a:r>
              <a:rPr lang="en-US" altLang="zh-CN" dirty="0" err="1" smtClean="0"/>
              <a:t>Wsj</a:t>
            </a:r>
            <a:r>
              <a:rPr lang="en-US" altLang="zh-CN" dirty="0" smtClean="0"/>
              <a:t>(512)</a:t>
            </a:r>
            <a:r>
              <a:rPr lang="zh-CN" altLang="en-US" dirty="0" smtClean="0"/>
              <a:t> </a:t>
            </a:r>
            <a:r>
              <a:rPr lang="en-US" altLang="zh-CN" dirty="0" smtClean="0"/>
              <a:t>GRU</a:t>
            </a:r>
            <a:r>
              <a:rPr lang="zh-CN" altLang="en-US" dirty="0"/>
              <a:t> </a:t>
            </a:r>
            <a:r>
              <a:rPr lang="en-US" altLang="zh-CN" dirty="0" smtClean="0"/>
              <a:t>LSTM(512):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1.memory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GRU</a:t>
            </a:r>
            <a:r>
              <a:rPr lang="zh-CN" altLang="en-US" dirty="0" smtClean="0"/>
              <a:t> </a:t>
            </a:r>
            <a:r>
              <a:rPr lang="en-US" altLang="zh-CN" dirty="0" smtClean="0"/>
              <a:t>LSTM</a:t>
            </a:r>
            <a:r>
              <a:rPr lang="zh-CN" altLang="en-US" dirty="0" smtClean="0"/>
              <a:t> 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c,g</a:t>
            </a:r>
            <a:r>
              <a:rPr lang="en-US" altLang="zh-CN" dirty="0" smtClean="0"/>
              <a:t>)</a:t>
            </a:r>
            <a:endParaRPr lang="zh-CN" altLang="en-US" dirty="0" smtClean="0"/>
          </a:p>
          <a:p>
            <a:pPr lvl="2"/>
            <a:r>
              <a:rPr lang="en-US" altLang="zh-CN" dirty="0" smtClean="0"/>
              <a:t>2.female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male(there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no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</a:t>
            </a:r>
            <a:r>
              <a:rPr lang="zh-CN" altLang="en-US" dirty="0" smtClean="0"/>
              <a:t> </a:t>
            </a:r>
            <a:r>
              <a:rPr lang="en-US" altLang="zh-CN" dirty="0" smtClean="0"/>
              <a:t>are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sensitive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male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female</a:t>
            </a:r>
            <a:r>
              <a:rPr lang="zh-CN" altLang="en-US" dirty="0" smtClean="0"/>
              <a:t> </a:t>
            </a:r>
            <a:r>
              <a:rPr lang="en-US" altLang="zh-CN" dirty="0" smtClean="0"/>
              <a:t>but</a:t>
            </a:r>
            <a:r>
              <a:rPr lang="zh-CN" altLang="en-US" dirty="0" smtClean="0"/>
              <a:t> </a:t>
            </a:r>
            <a:r>
              <a:rPr lang="en-US" altLang="zh-CN" dirty="0" smtClean="0"/>
              <a:t>find</a:t>
            </a:r>
            <a:r>
              <a:rPr lang="zh-CN" altLang="en-US" dirty="0" smtClean="0"/>
              <a:t> </a:t>
            </a:r>
            <a:r>
              <a:rPr lang="en-US" altLang="zh-CN" dirty="0" smtClean="0"/>
              <a:t>some</a:t>
            </a:r>
            <a:r>
              <a:rPr lang="zh-CN" altLang="en-US" dirty="0" smtClean="0"/>
              <a:t> </a:t>
            </a:r>
            <a:r>
              <a:rPr lang="en-US" altLang="zh-CN" dirty="0" smtClean="0"/>
              <a:t>unit</a:t>
            </a:r>
            <a:r>
              <a:rPr lang="zh-CN" altLang="en-US" dirty="0" smtClean="0"/>
              <a:t> </a:t>
            </a:r>
            <a:r>
              <a:rPr lang="en-US" altLang="zh-CN" dirty="0" smtClean="0"/>
              <a:t>sensitive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different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speaker)</a:t>
            </a:r>
            <a:endParaRPr lang="zh-CN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4646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next</a:t>
            </a:r>
            <a:r>
              <a:rPr lang="zh-CN" altLang="en-US" dirty="0" smtClean="0"/>
              <a:t> </a:t>
            </a:r>
            <a:r>
              <a:rPr lang="en-US" altLang="zh-CN" dirty="0" smtClean="0"/>
              <a:t>bi-month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1.visualizaiton</a:t>
            </a:r>
            <a:r>
              <a:rPr lang="zh-CN" altLang="en-US" dirty="0" smtClean="0"/>
              <a:t> </a:t>
            </a:r>
            <a:r>
              <a:rPr lang="en-US" altLang="zh-CN" dirty="0" smtClean="0"/>
              <a:t>NN</a:t>
            </a:r>
            <a:endParaRPr lang="zh-CN" altLang="en-US" dirty="0" smtClean="0"/>
          </a:p>
          <a:p>
            <a:r>
              <a:rPr lang="en-US" altLang="zh-CN" dirty="0" smtClean="0"/>
              <a:t>2.write</a:t>
            </a:r>
            <a:r>
              <a:rPr lang="zh-CN" altLang="en-US" dirty="0" smtClean="0"/>
              <a:t> </a:t>
            </a:r>
            <a:r>
              <a:rPr lang="en-US" altLang="zh-CN" smtClean="0"/>
              <a:t>book</a:t>
            </a:r>
            <a:endParaRPr lang="zh-CN" altLang="en-US" smtClean="0"/>
          </a:p>
        </p:txBody>
      </p:sp>
    </p:spTree>
    <p:extLst>
      <p:ext uri="{BB962C8B-B14F-4D97-AF65-F5344CB8AC3E}">
        <p14:creationId xmlns:p14="http://schemas.microsoft.com/office/powerpoint/2010/main" val="1703443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75</Words>
  <Application>Microsoft Macintosh PowerPoint</Application>
  <PresentationFormat>Widescreen</PresentationFormat>
  <Paragraphs>30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 Light</vt:lpstr>
      <vt:lpstr>Arial</vt:lpstr>
      <vt:lpstr>Calibri</vt:lpstr>
      <vt:lpstr>宋体</vt:lpstr>
      <vt:lpstr>Office Theme</vt:lpstr>
      <vt:lpstr>Bi-month report </vt:lpstr>
      <vt:lpstr>PART ONE:  </vt:lpstr>
      <vt:lpstr>PART TWO:</vt:lpstr>
      <vt:lpstr>PART THREE: </vt:lpstr>
      <vt:lpstr>The next bi-month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Bi-month report </dc:title>
  <dc:creator>Microsoft Office User</dc:creator>
  <cp:lastModifiedBy>Microsoft Office User</cp:lastModifiedBy>
  <cp:revision>10</cp:revision>
  <dcterms:created xsi:type="dcterms:W3CDTF">2016-08-30T09:45:13Z</dcterms:created>
  <dcterms:modified xsi:type="dcterms:W3CDTF">2016-08-31T03:14:23Z</dcterms:modified>
</cp:coreProperties>
</file>