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72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428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64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42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00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830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250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20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45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953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36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249EA-1D09-453F-A7D8-8E2EF9297AC8}" type="datetimeFigureOut">
              <a:rPr lang="zh-CN" altLang="en-US" smtClean="0"/>
              <a:t>2016/1/5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09059-255E-496F-9AB5-2BCCCA206F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62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Annual Report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/>
          <a:lstStyle/>
          <a:p>
            <a:r>
              <a:rPr lang="en-US" altLang="zh-CN" dirty="0" err="1" smtClean="0">
                <a:solidFill>
                  <a:schemeClr val="tx1"/>
                </a:solidFill>
              </a:rPr>
              <a:t>Xiangyu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Zeng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01/06/2015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04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Mainly Research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Learning speech rate in speech recognition with DNN.(03/2015-05/2015)</a:t>
            </a:r>
          </a:p>
          <a:p>
            <a:r>
              <a:rPr lang="en-US" altLang="zh-CN" dirty="0" smtClean="0"/>
              <a:t>Using dark-knowledge to do semi-supervised learning(soft label and hard label)</a:t>
            </a:r>
          </a:p>
          <a:p>
            <a:r>
              <a:rPr lang="en-US" altLang="zh-CN" dirty="0" smtClean="0"/>
              <a:t>Utilizing stochastic optimization methods, such as Adam, </a:t>
            </a:r>
            <a:r>
              <a:rPr lang="en-US" altLang="zh-CN" dirty="0" err="1" smtClean="0"/>
              <a:t>Adamax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Adagrad</a:t>
            </a:r>
            <a:r>
              <a:rPr lang="en-US" altLang="zh-CN" dirty="0" smtClean="0"/>
              <a:t>, in speech recognition, then mainly focus on online training with </a:t>
            </a:r>
            <a:r>
              <a:rPr lang="en-US" altLang="zh-CN" dirty="0" err="1" smtClean="0"/>
              <a:t>Adamax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839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Speech rate: </a:t>
            </a:r>
            <a:r>
              <a:rPr lang="en-US" altLang="zh-CN" dirty="0" err="1" smtClean="0"/>
              <a:t>Interspeech</a:t>
            </a:r>
            <a:r>
              <a:rPr lang="en-US" altLang="zh-CN" dirty="0" smtClean="0"/>
              <a:t>*1, </a:t>
            </a:r>
            <a:r>
              <a:rPr lang="en-US" altLang="zh-CN" dirty="0" err="1" smtClean="0"/>
              <a:t>Ncmmsc</a:t>
            </a:r>
            <a:r>
              <a:rPr lang="en-US" altLang="zh-CN" dirty="0" smtClean="0"/>
              <a:t>*1, Technique report*1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Dark knowledge: Technique report*1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err="1" smtClean="0"/>
              <a:t>Adamax</a:t>
            </a:r>
            <a:r>
              <a:rPr lang="en-US" altLang="zh-CN" dirty="0" smtClean="0"/>
              <a:t> online training: Technique report*1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629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Mainly concentrate on </a:t>
            </a:r>
            <a:r>
              <a:rPr lang="en-US" altLang="zh-CN" dirty="0" err="1" smtClean="0"/>
              <a:t>Adamax</a:t>
            </a:r>
            <a:r>
              <a:rPr lang="en-US" altLang="zh-CN" dirty="0" smtClean="0"/>
              <a:t> online training.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4414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Thank you all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9161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87</Words>
  <Application>Microsoft Office PowerPoint</Application>
  <PresentationFormat>全屏显示(4:3)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Annual Report </vt:lpstr>
      <vt:lpstr>Mainly Research</vt:lpstr>
      <vt:lpstr>Results</vt:lpstr>
      <vt:lpstr>Recent</vt:lpstr>
      <vt:lpstr>Thank you all</vt:lpstr>
    </vt:vector>
  </TitlesOfParts>
  <Company>1234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Report</dc:title>
  <dc:creator>xitongcheng</dc:creator>
  <cp:lastModifiedBy>xitongcheng</cp:lastModifiedBy>
  <cp:revision>4</cp:revision>
  <dcterms:created xsi:type="dcterms:W3CDTF">2016-01-05T07:56:29Z</dcterms:created>
  <dcterms:modified xsi:type="dcterms:W3CDTF">2016-01-05T10:48:36Z</dcterms:modified>
</cp:coreProperties>
</file>