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Autofit/>
          </a:bodyPr>
          <a:lstStyle/>
          <a:p>
            <a:r>
              <a:rPr lang="en-US" altLang="zh-CN" sz="4800" b="1" dirty="0" smtClean="0"/>
              <a:t>2015.1-2015.2</a:t>
            </a:r>
            <a:br>
              <a:rPr lang="en-US" altLang="zh-CN" sz="4800" b="1" dirty="0" smtClean="0"/>
            </a:br>
            <a:r>
              <a:rPr lang="zh-CN" altLang="en-US" sz="4800" b="1" dirty="0" smtClean="0"/>
              <a:t>个人总结</a:t>
            </a:r>
            <a:endParaRPr lang="zh-CN" altLang="en-US" sz="4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72200" y="5157192"/>
            <a:ext cx="2520280" cy="115212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dirty="0" smtClean="0"/>
              <a:t>       </a:t>
            </a:r>
          </a:p>
          <a:p>
            <a:pPr>
              <a:spcBef>
                <a:spcPct val="0"/>
              </a:spcBef>
            </a:pPr>
            <a:r>
              <a:rPr lang="zh-CN" altLang="en-US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张雪薇</a:t>
            </a:r>
            <a:endParaRPr lang="en-US" altLang="zh-CN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CN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2015.4.1</a:t>
            </a:r>
            <a:endParaRPr lang="en-US" altLang="zh-CN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937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5400" b="1" dirty="0" smtClean="0"/>
              <a:t>目录</a:t>
            </a:r>
            <a:endParaRPr lang="zh-CN" altLang="en-US" sz="54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252028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4400" b="1" dirty="0" smtClean="0">
                <a:solidFill>
                  <a:schemeClr val="tx1"/>
                </a:solidFill>
              </a:rPr>
              <a:t>工作进度</a:t>
            </a:r>
            <a:endParaRPr lang="en-US" altLang="zh-CN" sz="4400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4400" b="1" dirty="0" smtClean="0">
                <a:solidFill>
                  <a:schemeClr val="tx1"/>
                </a:solidFill>
              </a:rPr>
              <a:t>工作</a:t>
            </a:r>
            <a:r>
              <a:rPr lang="zh-CN" altLang="en-US" sz="4400" b="1" dirty="0">
                <a:solidFill>
                  <a:schemeClr val="tx1"/>
                </a:solidFill>
              </a:rPr>
              <a:t>计划</a:t>
            </a:r>
          </a:p>
        </p:txBody>
      </p:sp>
    </p:spTree>
    <p:extLst>
      <p:ext uri="{BB962C8B-B14F-4D97-AF65-F5344CB8AC3E}">
        <p14:creationId xmlns:p14="http://schemas.microsoft.com/office/powerpoint/2010/main" val="111680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993353"/>
          </a:xfrm>
        </p:spPr>
        <p:txBody>
          <a:bodyPr/>
          <a:lstStyle/>
          <a:p>
            <a:r>
              <a:rPr lang="zh-CN" altLang="en-US" b="1" dirty="0" smtClean="0"/>
              <a:t>工作进度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1640" y="1700808"/>
            <a:ext cx="6624736" cy="3600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chemeClr val="tx1"/>
                </a:solidFill>
              </a:rPr>
              <a:t>远端多麦克风阵列回声消除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chemeClr val="tx1"/>
                </a:solidFill>
              </a:rPr>
              <a:t>传统的回声消除技术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chemeClr val="tx1"/>
                </a:solidFill>
              </a:rPr>
              <a:t>逆滤波器</a:t>
            </a:r>
            <a:endParaRPr lang="en-US" altLang="zh-CN" b="1" dirty="0">
              <a:solidFill>
                <a:schemeClr val="tx1"/>
              </a:solidFill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tx1"/>
                </a:solidFill>
              </a:rPr>
              <a:t>谱减法</a:t>
            </a:r>
            <a:endParaRPr lang="en-US" altLang="zh-CN" b="1" dirty="0">
              <a:solidFill>
                <a:schemeClr val="tx1"/>
              </a:solidFill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schemeClr val="tx1"/>
                </a:solidFill>
              </a:rPr>
              <a:t>Beamforming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tx1"/>
                </a:solidFill>
              </a:rPr>
              <a:t>写技术报告，做组内</a:t>
            </a:r>
            <a:r>
              <a:rPr lang="zh-CN" altLang="en-US" b="1" dirty="0" smtClean="0">
                <a:solidFill>
                  <a:schemeClr val="tx1"/>
                </a:solidFill>
              </a:rPr>
              <a:t>汇报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5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工作进度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r>
              <a:rPr lang="en-US" altLang="zh-CN" b="1" dirty="0" smtClean="0"/>
              <a:t>Lasso</a:t>
            </a:r>
          </a:p>
          <a:p>
            <a:pPr lvl="1"/>
            <a:r>
              <a:rPr lang="en-US" altLang="zh-CN" b="1" dirty="0" smtClean="0"/>
              <a:t>Lasso</a:t>
            </a:r>
            <a:r>
              <a:rPr lang="zh-CN" altLang="en-US" b="1" dirty="0" smtClean="0"/>
              <a:t>实验重现</a:t>
            </a:r>
            <a:endParaRPr lang="en-US" altLang="zh-CN" b="1" dirty="0" smtClean="0"/>
          </a:p>
          <a:p>
            <a:pPr lvl="1"/>
            <a:r>
              <a:rPr lang="en-US" altLang="zh-CN" b="1" dirty="0" smtClean="0"/>
              <a:t>Alpha</a:t>
            </a:r>
            <a:r>
              <a:rPr lang="zh-CN" altLang="en-US" b="1" dirty="0" smtClean="0"/>
              <a:t>变化规律没有受到回声和噪声的多样性影响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观察基于元素、帧、句子的</a:t>
            </a:r>
            <a:r>
              <a:rPr lang="en-US" altLang="zh-CN" b="1" dirty="0" smtClean="0"/>
              <a:t>Lasso</a:t>
            </a:r>
            <a:r>
              <a:rPr lang="zh-CN" altLang="en-US" b="1" dirty="0" smtClean="0"/>
              <a:t>中</a:t>
            </a:r>
            <a:r>
              <a:rPr lang="en-US" altLang="zh-CN" b="1" dirty="0" smtClean="0"/>
              <a:t>alpha</a:t>
            </a:r>
            <a:r>
              <a:rPr lang="zh-CN" altLang="en-US" b="1" dirty="0" smtClean="0"/>
              <a:t>变化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观察是否和参数有关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是否和</a:t>
            </a:r>
            <a:r>
              <a:rPr lang="en-US" altLang="zh-CN" b="1" dirty="0" err="1" smtClean="0"/>
              <a:t>Fbank</a:t>
            </a:r>
            <a:r>
              <a:rPr lang="zh-CN" altLang="en-US" b="1" dirty="0" smtClean="0"/>
              <a:t>的</a:t>
            </a:r>
            <a:r>
              <a:rPr lang="en-US" altLang="zh-CN" b="1" dirty="0" smtClean="0"/>
              <a:t>log</a:t>
            </a:r>
            <a:r>
              <a:rPr lang="zh-CN" altLang="en-US" b="1" dirty="0" smtClean="0"/>
              <a:t>有关，频域效果更好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是否和</a:t>
            </a:r>
            <a:r>
              <a:rPr lang="zh-CN" altLang="en-US" b="1" dirty="0" smtClean="0"/>
              <a:t>数据</a:t>
            </a:r>
            <a:r>
              <a:rPr lang="zh-CN" altLang="en-US" b="1" dirty="0"/>
              <a:t>标准</a:t>
            </a:r>
            <a:r>
              <a:rPr lang="zh-CN" altLang="en-US" b="1" dirty="0" smtClean="0"/>
              <a:t>化</a:t>
            </a:r>
            <a:r>
              <a:rPr lang="zh-CN" altLang="en-US" b="1" dirty="0" smtClean="0"/>
              <a:t>有关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推理</a:t>
            </a:r>
            <a:r>
              <a:rPr lang="en-US" altLang="zh-CN" b="1" dirty="0" smtClean="0"/>
              <a:t>Lasso</a:t>
            </a:r>
            <a:r>
              <a:rPr lang="zh-CN" altLang="en-US" b="1" dirty="0" smtClean="0"/>
              <a:t>公式，加一次、两次、三次回声的数据可以通过</a:t>
            </a:r>
            <a:r>
              <a:rPr lang="en-US" altLang="zh-CN" b="1" dirty="0" smtClean="0"/>
              <a:t>Lasso</a:t>
            </a:r>
            <a:r>
              <a:rPr lang="zh-CN" altLang="en-US" b="1" dirty="0" smtClean="0"/>
              <a:t>预测到延时位置，但是延时处的值有问题的</a:t>
            </a:r>
            <a:endParaRPr lang="en-US" altLang="zh-CN" b="1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672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工作进度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r>
              <a:rPr lang="en-US" altLang="zh-CN" b="1" dirty="0" smtClean="0"/>
              <a:t>Lasso</a:t>
            </a:r>
          </a:p>
          <a:p>
            <a:pPr lvl="1"/>
            <a:r>
              <a:rPr lang="zh-CN" altLang="en-US" b="1" dirty="0" smtClean="0"/>
              <a:t>时域、频域、</a:t>
            </a:r>
            <a:r>
              <a:rPr lang="en-US" altLang="zh-CN" b="1" dirty="0" err="1" smtClean="0"/>
              <a:t>Fbank</a:t>
            </a:r>
            <a:r>
              <a:rPr lang="zh-CN" altLang="en-US" b="1" dirty="0" smtClean="0"/>
              <a:t>域的互相关性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在时域情况下，当</a:t>
            </a:r>
            <a:r>
              <a:rPr lang="en-US" altLang="zh-CN" b="1" dirty="0" smtClean="0"/>
              <a:t>lam</a:t>
            </a:r>
            <a:r>
              <a:rPr lang="zh-CN" altLang="en-US" b="1" dirty="0" smtClean="0"/>
              <a:t>无穷时，</a:t>
            </a:r>
            <a:r>
              <a:rPr lang="en-US" altLang="zh-CN" b="1" dirty="0" smtClean="0"/>
              <a:t>X-S*alpha</a:t>
            </a:r>
            <a:r>
              <a:rPr lang="zh-CN" altLang="en-US" b="1" dirty="0" smtClean="0"/>
              <a:t>，可以正确预测回声的延时位置和值</a:t>
            </a:r>
            <a:endParaRPr lang="en-US" altLang="zh-CN" b="1" dirty="0"/>
          </a:p>
          <a:p>
            <a:pPr lvl="1"/>
            <a:r>
              <a:rPr lang="zh-CN" altLang="en-US" b="1" dirty="0"/>
              <a:t>在时域情况下，当</a:t>
            </a:r>
            <a:r>
              <a:rPr lang="en-US" altLang="zh-CN" b="1" dirty="0"/>
              <a:t>lam</a:t>
            </a:r>
            <a:r>
              <a:rPr lang="zh-CN" altLang="en-US" b="1" dirty="0"/>
              <a:t>无穷时，</a:t>
            </a:r>
            <a:r>
              <a:rPr lang="en-US" altLang="zh-CN" b="1" dirty="0" smtClean="0"/>
              <a:t>X-X*alpha</a:t>
            </a:r>
            <a:r>
              <a:rPr lang="zh-CN" altLang="en-US" b="1" dirty="0" smtClean="0"/>
              <a:t>，有些值有负值，延时位置和值不好判断</a:t>
            </a:r>
            <a:endParaRPr lang="en-US" altLang="zh-CN" b="1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274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7772400" cy="1470025"/>
          </a:xfrm>
        </p:spPr>
        <p:txBody>
          <a:bodyPr/>
          <a:lstStyle/>
          <a:p>
            <a:r>
              <a:rPr lang="zh-CN" altLang="en-US" b="1" dirty="0" smtClean="0"/>
              <a:t>工作计划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47664" y="2564904"/>
            <a:ext cx="6984776" cy="410445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schemeClr val="tx1"/>
                </a:solidFill>
              </a:rPr>
              <a:t>Lasso </a:t>
            </a:r>
            <a:r>
              <a:rPr lang="zh-CN" altLang="en-US" b="1" dirty="0" smtClean="0">
                <a:solidFill>
                  <a:schemeClr val="tx1"/>
                </a:solidFill>
              </a:rPr>
              <a:t>实验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X-X</a:t>
            </a:r>
            <a:r>
              <a:rPr lang="zh-CN" altLang="en-US" b="1" dirty="0">
                <a:solidFill>
                  <a:schemeClr val="tx1"/>
                </a:solidFill>
              </a:rPr>
              <a:t>*</a:t>
            </a:r>
            <a:r>
              <a:rPr lang="en-US" altLang="zh-CN" b="1" dirty="0">
                <a:solidFill>
                  <a:schemeClr val="tx1"/>
                </a:solidFill>
              </a:rPr>
              <a:t>alpha</a:t>
            </a:r>
            <a:r>
              <a:rPr lang="zh-CN" altLang="en-US" b="1" dirty="0">
                <a:solidFill>
                  <a:schemeClr val="tx1"/>
                </a:solidFill>
              </a:rPr>
              <a:t>，可以正确延时位置和</a:t>
            </a:r>
            <a:r>
              <a:rPr lang="zh-CN" altLang="en-US" b="1" dirty="0" smtClean="0">
                <a:solidFill>
                  <a:schemeClr val="tx1"/>
                </a:solidFill>
              </a:rPr>
              <a:t>值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schemeClr val="tx1"/>
                </a:solidFill>
              </a:rPr>
              <a:t>Beamforming</a:t>
            </a:r>
            <a:r>
              <a:rPr lang="zh-CN" altLang="en-US" b="1" dirty="0" smtClean="0">
                <a:solidFill>
                  <a:schemeClr val="tx1"/>
                </a:solidFill>
              </a:rPr>
              <a:t>实验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lvl="1"/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375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187</Words>
  <Application>Microsoft Office PowerPoint</Application>
  <PresentationFormat>全屏显示(4:3)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2015.1-2015.2 个人总结</vt:lpstr>
      <vt:lpstr>目录</vt:lpstr>
      <vt:lpstr>工作进度</vt:lpstr>
      <vt:lpstr>工作进度</vt:lpstr>
      <vt:lpstr>工作进度</vt:lpstr>
      <vt:lpstr>工作计划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2015.1-2015.2 个人总结</dc:title>
  <dc:creator>zxw1989</dc:creator>
  <cp:lastModifiedBy>zxw1989</cp:lastModifiedBy>
  <cp:revision>12</cp:revision>
  <dcterms:created xsi:type="dcterms:W3CDTF">2015-04-01T00:54:55Z</dcterms:created>
  <dcterms:modified xsi:type="dcterms:W3CDTF">2015-04-01T02:15:38Z</dcterms:modified>
</cp:coreProperties>
</file>