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6" y="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0BE4A-5805-424B-B8DC-79F7332DED1F}" type="datetimeFigureOut">
              <a:rPr lang="zh-CN" altLang="en-US" smtClean="0"/>
              <a:t>2014/10/22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14C50-9B1B-4868-9C7A-6F0EB8A80F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619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0BE4A-5805-424B-B8DC-79F7332DED1F}" type="datetimeFigureOut">
              <a:rPr lang="zh-CN" altLang="en-US" smtClean="0"/>
              <a:t>2014/10/22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14C50-9B1B-4868-9C7A-6F0EB8A80F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222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0BE4A-5805-424B-B8DC-79F7332DED1F}" type="datetimeFigureOut">
              <a:rPr lang="zh-CN" altLang="en-US" smtClean="0"/>
              <a:t>2014/10/22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14C50-9B1B-4868-9C7A-6F0EB8A80F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978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0BE4A-5805-424B-B8DC-79F7332DED1F}" type="datetimeFigureOut">
              <a:rPr lang="zh-CN" altLang="en-US" smtClean="0"/>
              <a:t>2014/10/22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14C50-9B1B-4868-9C7A-6F0EB8A80F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110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0BE4A-5805-424B-B8DC-79F7332DED1F}" type="datetimeFigureOut">
              <a:rPr lang="zh-CN" altLang="en-US" smtClean="0"/>
              <a:t>2014/10/22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14C50-9B1B-4868-9C7A-6F0EB8A80F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151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0BE4A-5805-424B-B8DC-79F7332DED1F}" type="datetimeFigureOut">
              <a:rPr lang="zh-CN" altLang="en-US" smtClean="0"/>
              <a:t>2014/10/22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14C50-9B1B-4868-9C7A-6F0EB8A80F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855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0BE4A-5805-424B-B8DC-79F7332DED1F}" type="datetimeFigureOut">
              <a:rPr lang="zh-CN" altLang="en-US" smtClean="0"/>
              <a:t>2014/10/22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14C50-9B1B-4868-9C7A-6F0EB8A80F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303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0BE4A-5805-424B-B8DC-79F7332DED1F}" type="datetimeFigureOut">
              <a:rPr lang="zh-CN" altLang="en-US" smtClean="0"/>
              <a:t>2014/10/22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14C50-9B1B-4868-9C7A-6F0EB8A80F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287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0BE4A-5805-424B-B8DC-79F7332DED1F}" type="datetimeFigureOut">
              <a:rPr lang="zh-CN" altLang="en-US" smtClean="0"/>
              <a:t>2014/10/22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14C50-9B1B-4868-9C7A-6F0EB8A80F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32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0BE4A-5805-424B-B8DC-79F7332DED1F}" type="datetimeFigureOut">
              <a:rPr lang="zh-CN" altLang="en-US" smtClean="0"/>
              <a:t>2014/10/22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14C50-9B1B-4868-9C7A-6F0EB8A80F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1872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0BE4A-5805-424B-B8DC-79F7332DED1F}" type="datetimeFigureOut">
              <a:rPr lang="zh-CN" altLang="en-US" smtClean="0"/>
              <a:t>2014/10/22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14C50-9B1B-4868-9C7A-6F0EB8A80F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7661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0BE4A-5805-424B-B8DC-79F7332DED1F}" type="datetimeFigureOut">
              <a:rPr lang="zh-CN" altLang="en-US" smtClean="0"/>
              <a:t>2014/10/22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14C50-9B1B-4868-9C7A-6F0EB8A80F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637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Why LSTM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张东旭</a:t>
            </a:r>
          </a:p>
        </p:txBody>
      </p:sp>
    </p:spTree>
    <p:extLst>
      <p:ext uri="{BB962C8B-B14F-4D97-AF65-F5344CB8AC3E}">
        <p14:creationId xmlns:p14="http://schemas.microsoft.com/office/powerpoint/2010/main" val="32767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504" y="3158910"/>
            <a:ext cx="2352675" cy="257175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8759" y="0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RNN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201881" y="1825625"/>
                <a:ext cx="11768445" cy="4351338"/>
              </a:xfrm>
            </p:spPr>
            <p:txBody>
              <a:bodyPr>
                <a:normAutofit fontScale="850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𝑊𝑠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altLang="zh-CN" dirty="0" smtClean="0"/>
              </a:p>
              <a:p>
                <a:pPr marL="0" indent="0">
                  <a:buNone/>
                </a:pPr>
                <a:r>
                  <a:rPr lang="en-US" altLang="zh-CN" dirty="0"/>
                  <a:t>	</a:t>
                </a:r>
                <a:r>
                  <a:rPr lang="en-US" altLang="zh-CN" dirty="0" smtClean="0"/>
                  <a:t>f()--Nonlinearity function; s(t) hidden state(one </a:t>
                </a:r>
                <a:r>
                  <a:rPr lang="en-US" altLang="zh-CN" dirty="0" err="1" smtClean="0"/>
                  <a:t>dimemsion</a:t>
                </a:r>
                <a:r>
                  <a:rPr lang="en-US" altLang="zh-CN" dirty="0" smtClean="0"/>
                  <a:t>);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	</a:t>
                </a:r>
                <a:r>
                  <a:rPr lang="en-US" altLang="zh-CN" dirty="0" smtClean="0"/>
                  <a:t>				 x(t) input(one dimension)</a:t>
                </a:r>
              </a:p>
              <a:p>
                <a:pPr marL="0" indent="0">
                  <a:buNone/>
                </a:pPr>
                <a:endParaRPr lang="en-US" altLang="zh-CN" dirty="0" smtClean="0"/>
              </a:p>
              <a:p>
                <a:pPr marL="0" indent="0">
                  <a:buNone/>
                </a:pPr>
                <a:r>
                  <a:rPr lang="en-US" altLang="zh-CN" dirty="0" smtClean="0"/>
                  <a:t>If W&gt;1/f’(0), then there will be two attractors where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𝑤𝑠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zh-CN" dirty="0" smtClean="0"/>
                  <a:t>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zh-CN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altLang="zh-CN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altLang="zh-CN" dirty="0" smtClean="0"/>
                  <a:t>Store is accomplished by keeping a large input x.</a:t>
                </a:r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 smtClean="0"/>
                  <a:t>Larger w, more robustness against noise.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	</a:t>
                </a:r>
                <a:endParaRPr lang="en-US" altLang="zh-CN" dirty="0" smtClean="0"/>
              </a:p>
              <a:p>
                <a:pPr marL="0" indent="0">
                  <a:buNone/>
                </a:pPr>
                <a:r>
                  <a:rPr lang="en-US" altLang="zh-CN" dirty="0"/>
                  <a:t>	</a:t>
                </a:r>
                <a:endParaRPr lang="en-US" altLang="zh-CN" dirty="0" smtClean="0"/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1881" y="1825625"/>
                <a:ext cx="11768445" cy="4351338"/>
              </a:xfrm>
              <a:blipFill rotWithShape="0">
                <a:blip r:embed="rId3"/>
                <a:stretch>
                  <a:fillRect l="-777" t="-15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363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8813" y="0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BPTT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𝑊𝑓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𝑊𝑠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−3))+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−2))+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−1))+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altLang="zh-CN" dirty="0" smtClean="0"/>
              </a:p>
              <a:p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r>
                            <a:rPr lang="en-US" altLang="zh-CN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den>
                      </m:f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den>
                      </m:f>
                    </m:oMath>
                  </m:oMathPara>
                </a14:m>
                <a:endParaRPr lang="en-US" altLang="zh-CN" dirty="0" smtClean="0"/>
              </a:p>
              <a:p>
                <a:pPr marL="0" indent="0">
                  <a:buNone/>
                </a:pPr>
                <a:endParaRPr lang="en-US" altLang="zh-CN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r>
                            <a:rPr lang="en-US" altLang="zh-CN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den>
                          </m:f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num>
                            <m:den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67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5686" y="0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LSTM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03761" y="1128156"/>
                <a:ext cx="10617530" cy="4835051"/>
              </a:xfrm>
            </p:spPr>
            <p:txBody>
              <a:bodyPr/>
              <a:lstStyle/>
              <a:p>
                <a:r>
                  <a:rPr lang="en-US" altLang="zh-CN" dirty="0" smtClean="0"/>
                  <a:t>The LSTM algorithm overcomes this problem by </a:t>
                </a:r>
                <a:r>
                  <a:rPr lang="en-US" altLang="zh-CN" dirty="0" err="1" smtClean="0"/>
                  <a:t>enforceing</a:t>
                </a:r>
                <a:r>
                  <a:rPr lang="en-US" altLang="zh-CN" dirty="0" smtClean="0"/>
                  <a:t> non-decaying error flow “back into time”. (CECs, constant error carrousels)</a:t>
                </a:r>
              </a:p>
              <a:p>
                <a:pPr marL="0" indent="0">
                  <a:buNone/>
                </a:pPr>
                <a:endParaRPr lang="en-US" altLang="zh-CN" dirty="0" smtClean="0"/>
              </a:p>
              <a:p>
                <a:pPr marL="0" indent="0">
                  <a:buNone/>
                </a:pPr>
                <a:endParaRPr lang="en-US" altLang="zh-CN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altLang="zh-CN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</m:sup>
                      </m:sSup>
                      <m:r>
                        <a:rPr lang="en-US" altLang="zh-C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3761" y="1128156"/>
                <a:ext cx="10617530" cy="4835051"/>
              </a:xfrm>
              <a:blipFill rotWithShape="0">
                <a:blip r:embed="rId2"/>
                <a:stretch>
                  <a:fillRect l="-1033" t="-20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890" y="2076450"/>
            <a:ext cx="6238875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62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Gers F. Long short-term memory in recurrent neural networks[J]. Lausanne, EPFL, 2001, 2366</a:t>
            </a:r>
            <a:r>
              <a:rPr lang="en-US" altLang="zh-CN" sz="2400" dirty="0" smtClean="0"/>
              <a:t>.</a:t>
            </a:r>
          </a:p>
          <a:p>
            <a:r>
              <a:rPr lang="en-US" altLang="zh-CN" sz="2400" dirty="0" err="1"/>
              <a:t>Bengio</a:t>
            </a:r>
            <a:r>
              <a:rPr lang="en-US" altLang="zh-CN" sz="2400" dirty="0"/>
              <a:t> Y, </a:t>
            </a:r>
            <a:r>
              <a:rPr lang="en-US" altLang="zh-CN" sz="2400" dirty="0" err="1"/>
              <a:t>Simard</a:t>
            </a:r>
            <a:r>
              <a:rPr lang="en-US" altLang="zh-CN" sz="2400" dirty="0"/>
              <a:t> P, </a:t>
            </a:r>
            <a:r>
              <a:rPr lang="en-US" altLang="zh-CN" sz="2400" dirty="0" err="1"/>
              <a:t>Frasconi</a:t>
            </a:r>
            <a:r>
              <a:rPr lang="en-US" altLang="zh-CN" sz="2400" dirty="0"/>
              <a:t> P. Learning long-term dependencies with gradient descent is difficult[J]. Neural Networks, IEEE Transactions on, 1994, 5(2): 157-166</a:t>
            </a:r>
            <a:r>
              <a:rPr lang="en-US" altLang="zh-CN" sz="2400" dirty="0" smtClean="0"/>
              <a:t>.</a:t>
            </a:r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pPr marL="3657600" lvl="8" indent="0">
              <a:buNone/>
            </a:pPr>
            <a:r>
              <a:rPr lang="en-US" altLang="zh-CN" sz="2400" dirty="0" smtClean="0"/>
              <a:t>				THANK YOU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6019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84</Words>
  <Application>Microsoft Office PowerPoint</Application>
  <PresentationFormat>宽屏</PresentationFormat>
  <Paragraphs>33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Cambria Math</vt:lpstr>
      <vt:lpstr>Office 主题</vt:lpstr>
      <vt:lpstr>Why LSTM</vt:lpstr>
      <vt:lpstr>RNN</vt:lpstr>
      <vt:lpstr>BPTT</vt:lpstr>
      <vt:lpstr>LSTM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LSTM</dc:title>
  <dc:creator>litteBear</dc:creator>
  <cp:lastModifiedBy>litteBear</cp:lastModifiedBy>
  <cp:revision>10</cp:revision>
  <dcterms:created xsi:type="dcterms:W3CDTF">2014-10-22T01:16:13Z</dcterms:created>
  <dcterms:modified xsi:type="dcterms:W3CDTF">2014-10-22T03:41:18Z</dcterms:modified>
</cp:coreProperties>
</file>