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7A0"/>
    <a:srgbClr val="CC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主题样式 2 - 强调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深色样式 2 - 强调 1/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27F97BB-C833-4FB7-BDE5-3F7075034690}" styleName="主题样式 2 - 强调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76" autoAdjust="0"/>
    <p:restoredTop sz="84158" autoAdjust="0"/>
  </p:normalViewPr>
  <p:slideViewPr>
    <p:cSldViewPr>
      <p:cViewPr varScale="1">
        <p:scale>
          <a:sx n="44" d="100"/>
          <a:sy n="44" d="100"/>
        </p:scale>
        <p:origin x="-130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BEBE0-02AC-4499-8ADF-C28A35943278}" type="datetimeFigureOut">
              <a:rPr lang="zh-CN" altLang="en-US" smtClean="0"/>
              <a:pPr/>
              <a:t>2016/8/31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CF57C-29DB-49A2-B079-2A6D9B938D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168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主要看的是压缩神经网络相关的论文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CF57C-29DB-49A2-B079-2A6D9B938D1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990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非常简短的介绍一下神经网络压缩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CF57C-29DB-49A2-B079-2A6D9B938D1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177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5800" y="1844824"/>
            <a:ext cx="7848600" cy="22699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37160" tIns="0" rIns="164592" bIns="0" anchor="ctr"/>
          <a:lstStyle/>
          <a:p>
            <a:pPr fontAlgn="ctr">
              <a:buClrTx/>
              <a:buSzTx/>
              <a:defRPr/>
            </a:pPr>
            <a:endParaRPr lang="zh-CN" altLang="zh-CN" sz="4800">
              <a:solidFill>
                <a:schemeClr val="bg2"/>
              </a:solidFill>
            </a:endParaRPr>
          </a:p>
        </p:txBody>
      </p:sp>
      <p:sp>
        <p:nvSpPr>
          <p:cNvPr id="3" name="Rectangle 3"/>
          <p:cNvSpPr>
            <a:spLocks/>
          </p:cNvSpPr>
          <p:nvPr/>
        </p:nvSpPr>
        <p:spPr bwMode="auto">
          <a:xfrm>
            <a:off x="3744913" y="4114800"/>
            <a:ext cx="827087" cy="152400"/>
          </a:xfrm>
          <a:prstGeom prst="rect">
            <a:avLst/>
          </a:prstGeom>
          <a:solidFill>
            <a:srgbClr val="FF0000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/>
          </p:cNvSpPr>
          <p:nvPr/>
        </p:nvSpPr>
        <p:spPr bwMode="auto">
          <a:xfrm>
            <a:off x="4572000" y="4114800"/>
            <a:ext cx="827088" cy="152400"/>
          </a:xfrm>
          <a:prstGeom prst="rect">
            <a:avLst/>
          </a:prstGeom>
          <a:solidFill>
            <a:srgbClr val="0000FF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pic>
        <p:nvPicPr>
          <p:cNvPr id="6" name="Picture 2" descr="http://www.ncmmsc.org/CIPS-ParsEval-2009/images/CSLT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61869"/>
            <a:ext cx="1759663" cy="1282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347663"/>
            <a:ext cx="2057400" cy="57483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347663"/>
            <a:ext cx="6019800" cy="57483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47663"/>
            <a:ext cx="8229600" cy="7778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570038"/>
            <a:ext cx="4038600" cy="45259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570038"/>
            <a:ext cx="4038600" cy="45259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47663"/>
            <a:ext cx="8229600" cy="7778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570038"/>
            <a:ext cx="8229600" cy="4525962"/>
          </a:xfrm>
        </p:spPr>
        <p:txBody>
          <a:bodyPr/>
          <a:lstStyle/>
          <a:p>
            <a:pPr lvl="0"/>
            <a:r>
              <a:rPr lang="zh-CN" altLang="en-US" noProof="0" smtClean="0"/>
              <a:t>单击图标添加表格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2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r>
              <a:rPr lang="en-US" altLang="zh-CN" dirty="0" smtClean="0"/>
              <a:t>s</a:t>
            </a:r>
            <a:endParaRPr lang="zh-CN" altLang="en-US" dirty="0"/>
          </a:p>
        </p:txBody>
      </p:sp>
      <p:pic>
        <p:nvPicPr>
          <p:cNvPr id="4" name="Picture 2" descr="http://www.ncmmsc.org/CIPS-ParsEval-2009/images/CSLT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747266"/>
            <a:ext cx="1232899" cy="898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5700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5700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4462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700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altLang="zh-CN" smtClean="0"/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304800" y="304800"/>
            <a:ext cx="8534400" cy="838200"/>
          </a:xfrm>
          <a:prstGeom prst="rect">
            <a:avLst/>
          </a:prstGeom>
          <a:noFill/>
          <a:ln w="9525" cmpd="sng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137160" tIns="0" rIns="164592" bIns="0" anchor="ctr"/>
          <a:lstStyle/>
          <a:p>
            <a:pPr algn="l">
              <a:buClrTx/>
              <a:buSzTx/>
              <a:defRPr/>
            </a:pPr>
            <a:endParaRPr lang="zh-CN" altLang="zh-CN" sz="3200" b="1">
              <a:latin typeface="Arial" charset="0"/>
            </a:endParaRPr>
          </a:p>
        </p:txBody>
      </p:sp>
      <p:sp>
        <p:nvSpPr>
          <p:cNvPr id="115717" name="Rectangle 5"/>
          <p:cNvSpPr>
            <a:spLocks/>
          </p:cNvSpPr>
          <p:nvPr/>
        </p:nvSpPr>
        <p:spPr bwMode="auto">
          <a:xfrm>
            <a:off x="304800" y="1143000"/>
            <a:ext cx="1079500" cy="152400"/>
          </a:xfrm>
          <a:prstGeom prst="rect">
            <a:avLst/>
          </a:prstGeom>
          <a:solidFill>
            <a:srgbClr val="FF0000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15718" name="Rectangle 6"/>
          <p:cNvSpPr>
            <a:spLocks/>
          </p:cNvSpPr>
          <p:nvPr/>
        </p:nvSpPr>
        <p:spPr bwMode="auto">
          <a:xfrm>
            <a:off x="1212850" y="1143000"/>
            <a:ext cx="539750" cy="152400"/>
          </a:xfrm>
          <a:prstGeom prst="rect">
            <a:avLst/>
          </a:prstGeom>
          <a:solidFill>
            <a:srgbClr val="0000FF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47663"/>
            <a:ext cx="82296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  <a:ea typeface="黑体" pitchFamily="2" charset="-122"/>
        </a:defRPr>
      </a:lvl9pPr>
    </p:titleStyle>
    <p:bodyStyle>
      <a:lvl1pPr marL="342900" indent="-3429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–"/>
        <a:defRPr sz="2000" b="1">
          <a:solidFill>
            <a:schemeClr val="tx1"/>
          </a:solidFill>
          <a:latin typeface="+mn-lt"/>
          <a:ea typeface="宋体" pitchFamily="2" charset="-122"/>
        </a:defRPr>
      </a:lvl2pPr>
      <a:lvl3pPr marL="11430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•"/>
        <a:defRPr sz="2400" b="1">
          <a:solidFill>
            <a:schemeClr val="tx1"/>
          </a:solidFill>
          <a:latin typeface="+mn-lt"/>
          <a:ea typeface="宋体" pitchFamily="2" charset="-122"/>
        </a:defRPr>
      </a:lvl3pPr>
      <a:lvl4pPr marL="16002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–"/>
        <a:defRPr sz="1600" b="1">
          <a:solidFill>
            <a:schemeClr val="tx1"/>
          </a:solidFill>
          <a:latin typeface="+mn-lt"/>
          <a:ea typeface="宋体" pitchFamily="2" charset="-122"/>
        </a:defRPr>
      </a:lvl4pPr>
      <a:lvl5pPr marL="20574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»"/>
        <a:defRPr sz="1400" b="1">
          <a:solidFill>
            <a:schemeClr val="tx1"/>
          </a:solidFill>
          <a:latin typeface="+mn-lt"/>
          <a:ea typeface="宋体" pitchFamily="2" charset="-122"/>
        </a:defRPr>
      </a:lvl5pPr>
      <a:lvl6pPr marL="25146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»"/>
        <a:defRPr sz="1400" b="1">
          <a:solidFill>
            <a:schemeClr val="tx1"/>
          </a:solidFill>
          <a:latin typeface="+mn-lt"/>
          <a:ea typeface="宋体" pitchFamily="2" charset="-122"/>
        </a:defRPr>
      </a:lvl6pPr>
      <a:lvl7pPr marL="29718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»"/>
        <a:defRPr sz="1400" b="1">
          <a:solidFill>
            <a:schemeClr val="tx1"/>
          </a:solidFill>
          <a:latin typeface="+mn-lt"/>
          <a:ea typeface="宋体" pitchFamily="2" charset="-122"/>
        </a:defRPr>
      </a:lvl7pPr>
      <a:lvl8pPr marL="34290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»"/>
        <a:defRPr sz="1400" b="1">
          <a:solidFill>
            <a:schemeClr val="tx1"/>
          </a:solidFill>
          <a:latin typeface="+mn-lt"/>
          <a:ea typeface="宋体" pitchFamily="2" charset="-122"/>
        </a:defRPr>
      </a:lvl8pPr>
      <a:lvl9pPr marL="3886200" indent="-228600" algn="l" rtl="0" eaLnBrk="1" fontAlgn="base" hangingPunct="1">
        <a:lnSpc>
          <a:spcPct val="115000"/>
        </a:lnSpc>
        <a:spcBef>
          <a:spcPct val="25000"/>
        </a:spcBef>
        <a:spcAft>
          <a:spcPct val="25000"/>
        </a:spcAft>
        <a:buClr>
          <a:srgbClr val="2318DE"/>
        </a:buClr>
        <a:buSzPct val="150000"/>
        <a:buChar char="»"/>
        <a:defRPr sz="1400" b="1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504" y="1700808"/>
            <a:ext cx="867344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zh-CN" sz="4000" dirty="0" smtClean="0"/>
          </a:p>
          <a:p>
            <a:pPr algn="ctr"/>
            <a:r>
              <a:rPr lang="en-US" altLang="zh-CN" sz="4000" dirty="0" smtClean="0"/>
              <a:t>Bi-monthly Work Report</a:t>
            </a:r>
          </a:p>
          <a:p>
            <a:pPr algn="ctr"/>
            <a:endParaRPr lang="en-US" altLang="zh-CN" dirty="0"/>
          </a:p>
          <a:p>
            <a:pPr algn="ctr"/>
            <a:r>
              <a:rPr lang="en-US" altLang="zh-CN" b="1" dirty="0" smtClean="0"/>
              <a:t>07.04-08.26</a:t>
            </a:r>
          </a:p>
          <a:p>
            <a:pPr algn="ctr"/>
            <a:r>
              <a:rPr lang="en-US" altLang="zh-CN" b="1" dirty="0" smtClean="0"/>
              <a:t>Hang </a:t>
            </a:r>
            <a:r>
              <a:rPr lang="en-US" altLang="zh-CN" b="1" dirty="0" err="1" smtClean="0"/>
              <a:t>Luo</a:t>
            </a:r>
            <a:endParaRPr lang="zh-CN" altLang="en-US" b="1" dirty="0" smtClean="0"/>
          </a:p>
          <a:p>
            <a:pPr algn="ctr"/>
            <a:endParaRPr lang="en-US" altLang="zh-CN" sz="2000" b="1" dirty="0" smtClean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>
                <a:latin typeface="微软雅黑" pitchFamily="34" charset="-122"/>
                <a:ea typeface="微软雅黑" pitchFamily="34" charset="-122"/>
              </a:rPr>
              <a:t>Content</a:t>
            </a:r>
            <a:endParaRPr lang="zh-CN" altLang="en-US" sz="36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07.04-07.18	Give a report about network compression</a:t>
            </a:r>
          </a:p>
          <a:p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07.19-07.31	Get started with speech recognition ,read papers about it  &amp;  know the construction of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kaldi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08.01-08.15	Do experiments on </a:t>
            </a:r>
            <a:r>
              <a:rPr lang="en-US" altLang="zh-CN" dirty="0" err="1" smtClean="0">
                <a:latin typeface="微软雅黑" pitchFamily="34" charset="-122"/>
                <a:ea typeface="微软雅黑" pitchFamily="34" charset="-122"/>
              </a:rPr>
              <a:t>kaldi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(although it  turns out I do it in a wrong way= =)  &amp;  read papers about deep learning tricks.</a:t>
            </a:r>
          </a:p>
          <a:p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08.16-08.26	Write deep learning chapters.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新员工入职培训(综合)201006">
  <a:themeElements>
    <a:clrScheme name="Baidu_PPT_Tem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du_PPT_Temp">
      <a:majorFont>
        <a:latin typeface="Verdana"/>
        <a:ea typeface="黑体"/>
        <a:cs typeface=""/>
      </a:majorFont>
      <a:minorFont>
        <a:latin typeface="Verdana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2318DE"/>
          </a:buClr>
          <a:buSzPct val="100000"/>
          <a:buFontTx/>
          <a:buNone/>
          <a:tabLst/>
          <a:defRPr kumimoji="0" lang="zh-CN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2318DE"/>
          </a:buClr>
          <a:buSzPct val="100000"/>
          <a:buFontTx/>
          <a:buNone/>
          <a:tabLst/>
          <a:defRPr kumimoji="0" lang="zh-CN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Baidu_PPT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du_PPT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du_PPT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du_PPT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du_PPT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du_PPT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du_PPT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du_PPT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du_PPT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du_PPT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du_PPT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du_PPT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Telephony RIL串讲</Template>
  <TotalTime>7587</TotalTime>
  <Words>26</Words>
  <Application>Microsoft Office PowerPoint</Application>
  <PresentationFormat>全屏显示(4:3)</PresentationFormat>
  <Paragraphs>15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新员工入职培训(综合)201006</vt:lpstr>
      <vt:lpstr>PowerPoint 演示文稿</vt:lpstr>
      <vt:lpstr>Content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Wang,Qiang(Mobile &amp; CloudOS Device)</dc:creator>
  <cp:lastModifiedBy>Windows User</cp:lastModifiedBy>
  <cp:revision>994</cp:revision>
  <dcterms:modified xsi:type="dcterms:W3CDTF">2016-08-31T02:55:02Z</dcterms:modified>
</cp:coreProperties>
</file>