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33AE-4B0B-416B-B2FC-F76F6A61B679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091B-571E-40B8-9DB9-4C9E8A432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0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3091B-571E-40B8-9DB9-4C9E8A432A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7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Bark compress original physical frequency bands and discard phase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Features based on the human perception may not be suitable for the input of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 number of points of STFT increase the network complexity, smaller number cause the degradation of frequency resolution.</a:t>
            </a:r>
            <a:endParaRPr lang="zh-CN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3091B-571E-40B8-9DB9-4C9E8A432A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86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5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1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3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87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1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85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9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C2DFF-8677-47A4-8F19-B3692BC555A9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F17A-F0FB-4CB3-A517-AAAAD3D9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S-DCCRN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SUPER WIDE BAND DCCRN WITH LEARNABLE COMPLEX FEATURE FOR SPEECH ENHANCEMENT</a:t>
            </a:r>
          </a:p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https://arxiv.org/pdf/2111.08387.pdf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46418" y="5529263"/>
            <a:ext cx="244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Chen </a:t>
            </a:r>
            <a:r>
              <a:rPr lang="en-US" altLang="zh-CN" sz="2400" dirty="0" err="1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Chen</a:t>
            </a:r>
            <a:endParaRPr lang="en-US" altLang="zh-CN" sz="2400" dirty="0" smtClean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r>
              <a:rPr lang="en-US" altLang="zh-CN" sz="2400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2021/11/24</a:t>
            </a:r>
            <a:endParaRPr lang="zh-CN" altLang="en-US" sz="2400" dirty="0" smtClean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endParaRPr lang="zh-CN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4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Result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96742"/>
            <a:ext cx="4383983" cy="2613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9669"/>
            <a:ext cx="4825659" cy="19476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4399" y="5903166"/>
            <a:ext cx="801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Demo: https://imybo.github.io/S-DCCRN/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49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Research on different </a:t>
            </a:r>
            <a:r>
              <a:rPr lang="en-US" altLang="zh-CN" dirty="0" err="1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samplerate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0600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8K Hz  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Narrow Band</a:t>
            </a:r>
          </a:p>
          <a:p>
            <a:r>
              <a:rPr lang="en-US" altLang="zh-CN" b="1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16K Hz  </a:t>
            </a:r>
            <a:r>
              <a:rPr lang="en-US" altLang="zh-CN" b="1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Wide Band 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32K Hz 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Super Wide Band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44K Hz  Full Band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38200" y="4221162"/>
            <a:ext cx="10515600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Most of the recent speech enhancement approaches mainly focus on wide-band signal with a sampling rate of 16K Hz.</a:t>
            </a: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Research on super-wide-band or even full-band </a:t>
            </a:r>
            <a:r>
              <a:rPr lang="en-US" altLang="zh-CN" dirty="0" err="1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denoising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 is still lacked.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2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Challenges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The challenges exist in modeling more frequency bands and particularly high frequency components.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How should we model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more frequency bands ?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How should we use the information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in high frequency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components ?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Modeling with larger dimensional features will cause higher complexity of the modeling.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How should we compress the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dimension of feature ?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Answers of other approaches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40307"/>
            <a:ext cx="4737265" cy="1162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err="1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RNNoise</a:t>
            </a:r>
            <a:endParaRPr lang="en-US" altLang="zh-CN" dirty="0" smtClean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Bark scale: based on human perception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97" y="1430759"/>
            <a:ext cx="6074380" cy="1790553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838200" y="1553867"/>
            <a:ext cx="4861956" cy="173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 err="1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HiFi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-GAN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Use same network on different </a:t>
            </a:r>
            <a:r>
              <a:rPr lang="en-US" altLang="zh-CN" sz="1800" dirty="0" err="1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samplerate</a:t>
            </a:r>
            <a:endParaRPr lang="en-US" altLang="zh-CN" sz="1800" dirty="0" smtClean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15" y="3393393"/>
            <a:ext cx="5371162" cy="3060846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38200" y="3605651"/>
            <a:ext cx="5497287" cy="1739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000" dirty="0" err="1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PercepNet</a:t>
            </a:r>
            <a:endParaRPr lang="en-US" altLang="zh-CN" sz="4000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 envelope from 0 to 20 kHz using 34 bands, spaced according to the human hearing equivalent rectangular bandwidth (ERB)</a:t>
            </a:r>
            <a:endParaRPr lang="en-US" altLang="zh-CN" sz="2600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735" y="6131073"/>
            <a:ext cx="403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HiFi</a:t>
            </a:r>
            <a:r>
              <a:rPr lang="en-US" altLang="zh-CN" sz="1200" dirty="0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-GAN     https://arxiv.org/pdf/2006.05694.pdf</a:t>
            </a:r>
          </a:p>
          <a:p>
            <a:r>
              <a:rPr lang="en-US" altLang="zh-CN" sz="1200" dirty="0" err="1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RNNoise</a:t>
            </a:r>
            <a:r>
              <a:rPr lang="en-US" altLang="zh-CN" sz="1200" dirty="0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      https://arxiv.org/pdf/1709.08243.pdf</a:t>
            </a:r>
          </a:p>
          <a:p>
            <a:r>
              <a:rPr lang="en-US" altLang="zh-CN" sz="1200" dirty="0" err="1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PercepNet</a:t>
            </a:r>
            <a:r>
              <a:rPr lang="en-US" altLang="zh-CN" sz="1200" dirty="0" smtClean="0"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  </a:t>
            </a:r>
            <a:r>
              <a:rPr lang="en-US" altLang="zh-CN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https://arxiv.org/pdf/2008.04259.pdf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29" y="1064623"/>
            <a:ext cx="9664941" cy="33205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Answer of S-DCCRN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565584"/>
            <a:ext cx="10515600" cy="21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443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Complex Feature Encoder/Decoder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718" y="1502423"/>
            <a:ext cx="478971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extract high dimensional information</a:t>
            </a:r>
          </a:p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 long-term contextual features from time scale</a:t>
            </a:r>
          </a:p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extract complex local features</a:t>
            </a:r>
          </a:p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the estimated real/</a:t>
            </a:r>
            <a:r>
              <a:rPr lang="en-US" altLang="zh-CN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imag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features</a:t>
            </a:r>
          </a:p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pixel convolution is considered as a better alternative for transposed convolution to avoid checkerboard artifacts</a:t>
            </a:r>
          </a:p>
          <a:p>
            <a:pPr marL="342900" indent="-342900">
              <a:spcBef>
                <a:spcPts val="600"/>
              </a:spcBef>
              <a:buFont typeface="+mj-ea"/>
              <a:buAutoNum type="circleNumDbPlain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revert the high-dimensional feature to the time-frequency domain</a:t>
            </a:r>
            <a:endParaRPr lang="zh-CN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983" y="6406242"/>
            <a:ext cx="11986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/>
              <a:t>Ashutosh</a:t>
            </a:r>
            <a:r>
              <a:rPr lang="en-US" altLang="zh-CN" sz="1100" dirty="0" smtClean="0"/>
              <a:t> Pandey and </a:t>
            </a:r>
            <a:r>
              <a:rPr lang="en-US" altLang="zh-CN" sz="1100" dirty="0" err="1" smtClean="0"/>
              <a:t>DeLiang</a:t>
            </a:r>
            <a:r>
              <a:rPr lang="en-US" altLang="zh-CN" sz="1100" dirty="0" smtClean="0"/>
              <a:t> Wang, “Densely connected neural network with dilated convolutions for real-time speech enhancement in the time domain,” in ICASSP 2020-2020 IEEE International Conference on Acoustics, Speech and Signal Processing (ICASSP). IEEE, 2020, pp. 6629–6633.</a:t>
            </a:r>
            <a:endParaRPr lang="zh-CN" altLang="en-US" sz="11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18" y="1413541"/>
            <a:ext cx="5929036" cy="414373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66318" y="2718318"/>
            <a:ext cx="398106" cy="3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66318" y="3308127"/>
            <a:ext cx="398106" cy="3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②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766318" y="3893835"/>
            <a:ext cx="3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40845" y="2827176"/>
            <a:ext cx="398106" cy="3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④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940845" y="3441380"/>
            <a:ext cx="3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⑤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940845" y="4055585"/>
            <a:ext cx="3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⑥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90466" y="5149113"/>
            <a:ext cx="468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STFT length is 512.</a:t>
            </a:r>
          </a:p>
          <a:p>
            <a:r>
              <a:rPr lang="en-US" altLang="zh-C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hidden channels of the complex feature encoder/decoder module are 32.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9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Sub-band and Full-band Processing Module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79" y="1325563"/>
            <a:ext cx="5713158" cy="34046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07" y="1325563"/>
            <a:ext cx="3825550" cy="51191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3453" y="5200261"/>
            <a:ext cx="4453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altLang="zh-C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 skip </a:t>
            </a: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pathway</a:t>
            </a:r>
            <a:r>
              <a:rPr lang="en-US" altLang="zh-C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between encoder and decoder consists of a complex convolution block and batch normalization. 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Learnable Spectrum Compression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2" y="1412648"/>
            <a:ext cx="5430345" cy="27290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423" y="1325563"/>
            <a:ext cx="5447409" cy="2898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226" y="4782453"/>
            <a:ext cx="7133882" cy="14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Loss Function</a:t>
            </a:r>
            <a:endParaRPr lang="zh-CN" altLang="en-US" dirty="0"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SI-SNR loss in time-domain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scale-invariant source-to-noise ratio</a:t>
            </a:r>
          </a:p>
          <a:p>
            <a:pPr lvl="1">
              <a:lnSpc>
                <a:spcPct val="100000"/>
              </a:lnSpc>
            </a:pPr>
            <a:endParaRPr lang="en-US" altLang="zh-CN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zh-CN" dirty="0" smtClean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zh-CN" dirty="0" smtClean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Complex mean-squared error (MSE) loss in T-F domain</a:t>
            </a:r>
          </a:p>
          <a:p>
            <a:pPr lvl="1">
              <a:lnSpc>
                <a:spcPct val="100000"/>
              </a:lnSpc>
            </a:pPr>
            <a:endParaRPr lang="en-US" altLang="zh-CN" dirty="0" smtClean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err="1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Kullback-Leibler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 Divergence </a:t>
            </a:r>
            <a:r>
              <a:rPr lang="en-US" altLang="zh-CN" dirty="0" smtClean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in T-F domain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70" y="2818195"/>
            <a:ext cx="2846330" cy="1195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35" y="4617914"/>
            <a:ext cx="5098941" cy="462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35" y="5685014"/>
            <a:ext cx="3707364" cy="4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407</Words>
  <Application>Microsoft Office PowerPoint</Application>
  <PresentationFormat>宽屏</PresentationFormat>
  <Paragraphs>64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微软雅黑</vt:lpstr>
      <vt:lpstr>微软雅黑 Light</vt:lpstr>
      <vt:lpstr>Arial</vt:lpstr>
      <vt:lpstr>Calibri</vt:lpstr>
      <vt:lpstr>Calibri Light</vt:lpstr>
      <vt:lpstr>Office 主题​​</vt:lpstr>
      <vt:lpstr>S-DCCRN</vt:lpstr>
      <vt:lpstr>Research on different samplerate</vt:lpstr>
      <vt:lpstr>Challenges</vt:lpstr>
      <vt:lpstr>Answers of other approaches</vt:lpstr>
      <vt:lpstr>Answer of S-DCCRN</vt:lpstr>
      <vt:lpstr>Complex Feature Encoder/Decoder</vt:lpstr>
      <vt:lpstr>Sub-band and Full-band Processing Module</vt:lpstr>
      <vt:lpstr>Learnable Spectrum Compression</vt:lpstr>
      <vt:lpstr>Loss Function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S-DCCRN</dc:title>
  <dc:creator>陈琛</dc:creator>
  <cp:lastModifiedBy>陈琛</cp:lastModifiedBy>
  <cp:revision>23</cp:revision>
  <dcterms:created xsi:type="dcterms:W3CDTF">2021-11-23T13:31:35Z</dcterms:created>
  <dcterms:modified xsi:type="dcterms:W3CDTF">2021-11-24T11:19:43Z</dcterms:modified>
</cp:coreProperties>
</file>