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pPr algn="ctr"/>
            <a:r>
              <a:rPr lang="zh-CN" altLang="en-US" b="1" dirty="0" smtClean="0">
                <a:solidFill>
                  <a:srgbClr val="0070C0"/>
                </a:solidFill>
              </a:rPr>
              <a:t>个人双月总结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9672" y="3573016"/>
            <a:ext cx="6400800" cy="1752600"/>
          </a:xfrm>
        </p:spPr>
        <p:txBody>
          <a:bodyPr/>
          <a:lstStyle/>
          <a:p>
            <a:pPr algn="ctr"/>
            <a:r>
              <a:rPr lang="zh-CN" altLang="en-US" dirty="0" smtClean="0"/>
              <a:t>殷实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语音与语言技术中心    语音小组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2015-01-04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31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503" y="713039"/>
            <a:ext cx="8757701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7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谢谢</a:t>
            </a:r>
            <a:endParaRPr lang="zh-CN" altLang="en-US" sz="287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96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概要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一、完成工作</a:t>
            </a:r>
            <a:endParaRPr lang="en-US" altLang="zh-CN" sz="3200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二、计划工作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950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一、完成工作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噪声训练</a:t>
            </a:r>
            <a:r>
              <a:rPr lang="en-US" altLang="zh-CN" sz="4000" dirty="0" smtClean="0"/>
              <a:t>(noisy training for deep neural network)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端点检测</a:t>
            </a:r>
            <a:r>
              <a:rPr lang="en-US" altLang="zh-CN" sz="4000" dirty="0" smtClean="0"/>
              <a:t>(deep neural network based voice activity detection)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维语声学模型</a:t>
            </a:r>
            <a:endParaRPr lang="en-US" altLang="zh-CN" sz="40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4000" dirty="0" smtClean="0"/>
              <a:t>语速特征</a:t>
            </a:r>
            <a:r>
              <a:rPr lang="en-US" altLang="zh-CN" sz="4000" dirty="0" smtClean="0"/>
              <a:t>(rate of speech)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10188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噪声训练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120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dirty="0" smtClean="0"/>
              <a:t>论文修改</a:t>
            </a:r>
            <a:endParaRPr lang="en-US" altLang="zh-CN" sz="36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dirty="0" smtClean="0"/>
              <a:t>论文提交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9048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端点检测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6612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500" dirty="0" smtClean="0"/>
              <a:t>修改测试方法</a:t>
            </a:r>
            <a:endParaRPr lang="en-US" altLang="zh-CN" sz="3500" dirty="0" smtClean="0"/>
          </a:p>
          <a:p>
            <a:pPr indent="182880"/>
            <a:r>
              <a:rPr lang="en-US" altLang="zh-CN" sz="2800" dirty="0" smtClean="0"/>
              <a:t>3-segments</a:t>
            </a:r>
          </a:p>
          <a:p>
            <a:pPr indent="182880"/>
            <a:r>
              <a:rPr lang="en-US" altLang="zh-CN" sz="2800" dirty="0"/>
              <a:t>Silence pdf merging</a:t>
            </a:r>
          </a:p>
          <a:p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500" dirty="0" smtClean="0"/>
              <a:t>修改模型</a:t>
            </a:r>
            <a:endParaRPr lang="en-US" altLang="zh-CN" sz="3500" dirty="0" smtClean="0"/>
          </a:p>
          <a:p>
            <a:pPr indent="182880"/>
            <a:r>
              <a:rPr lang="zh-CN" altLang="en-US" sz="2800" dirty="0" smtClean="0"/>
              <a:t>噪声模型训练</a:t>
            </a:r>
            <a:endParaRPr lang="en-US" altLang="zh-CN" sz="2800" dirty="0" smtClean="0"/>
          </a:p>
          <a:p>
            <a:pPr indent="182880"/>
            <a:r>
              <a:rPr lang="en-US" altLang="zh-CN" sz="2800" dirty="0" smtClean="0"/>
              <a:t>MPE</a:t>
            </a:r>
          </a:p>
          <a:p>
            <a:pPr indent="0">
              <a:buNone/>
            </a:pPr>
            <a:endParaRPr lang="en-US" altLang="zh-CN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500" dirty="0" smtClean="0"/>
              <a:t>新闻联播前段音乐检测</a:t>
            </a:r>
            <a:endParaRPr lang="en-US" altLang="zh-CN" sz="3500" dirty="0"/>
          </a:p>
          <a:p>
            <a:pPr indent="182880"/>
            <a:r>
              <a:rPr lang="zh-CN" altLang="en-US" sz="2800" dirty="0" smtClean="0"/>
              <a:t>模型训练</a:t>
            </a:r>
            <a:endParaRPr lang="en-US" altLang="zh-CN" sz="2800" dirty="0"/>
          </a:p>
          <a:p>
            <a:pPr indent="182880"/>
            <a:r>
              <a:rPr lang="zh-CN" altLang="en-US" sz="2800" dirty="0" smtClean="0"/>
              <a:t>结果测试</a:t>
            </a:r>
            <a:endParaRPr lang="en-US" altLang="zh-CN" sz="2800" dirty="0"/>
          </a:p>
          <a:p>
            <a:pPr indent="0">
              <a:buNone/>
            </a:pPr>
            <a:endParaRPr lang="en-US" altLang="zh-CN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500" dirty="0"/>
              <a:t>论文撰写</a:t>
            </a:r>
            <a:endParaRPr lang="en-US" altLang="zh-CN" sz="35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860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维语声学模型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基于汉语声学模型的维语声学模型训练实验</a:t>
            </a:r>
            <a:endParaRPr lang="en-US" altLang="zh-CN" sz="3200" dirty="0" smtClean="0"/>
          </a:p>
          <a:p>
            <a:pPr indent="182880"/>
            <a:r>
              <a:rPr lang="zh-CN" altLang="en-US" sz="2600" dirty="0" smtClean="0"/>
              <a:t>不同层次的组合实验</a:t>
            </a:r>
            <a:endParaRPr lang="en-US" altLang="zh-CN" sz="2600" dirty="0" smtClean="0"/>
          </a:p>
          <a:p>
            <a:pPr indent="182880"/>
            <a:r>
              <a:rPr lang="zh-CN" altLang="en-US" sz="2600" dirty="0" smtClean="0"/>
              <a:t>重训练不同层次实验</a:t>
            </a:r>
            <a:endParaRPr lang="en-US" altLang="zh-CN" sz="2600" dirty="0" smtClean="0"/>
          </a:p>
          <a:p>
            <a:pPr indent="182880"/>
            <a:endParaRPr lang="en-US" altLang="zh-CN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/>
              <a:t>专利撰写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5751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语速特征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基于字语速实验</a:t>
            </a:r>
            <a:endParaRPr lang="en-US" altLang="zh-CN" sz="3200" dirty="0" smtClean="0"/>
          </a:p>
          <a:p>
            <a:pPr indent="182880"/>
            <a:r>
              <a:rPr lang="zh-CN" altLang="en-US" sz="2600" dirty="0"/>
              <a:t>数据</a:t>
            </a:r>
            <a:r>
              <a:rPr lang="zh-CN" altLang="en-US" sz="2600" dirty="0" smtClean="0"/>
              <a:t>选择</a:t>
            </a:r>
            <a:endParaRPr lang="en-US" altLang="zh-CN" sz="2600" dirty="0" smtClean="0"/>
          </a:p>
          <a:p>
            <a:pPr indent="182880"/>
            <a:r>
              <a:rPr lang="zh-CN" altLang="en-US" sz="2600" dirty="0" smtClean="0"/>
              <a:t>基于字的语速计算</a:t>
            </a:r>
            <a:endParaRPr lang="en-US" altLang="zh-CN" sz="2600" dirty="0" smtClean="0"/>
          </a:p>
          <a:p>
            <a:pPr indent="182880"/>
            <a:r>
              <a:rPr lang="zh-CN" altLang="en-US" sz="2600" dirty="0" smtClean="0"/>
              <a:t>模型训练</a:t>
            </a:r>
            <a:endParaRPr lang="en-US" altLang="zh-CN" sz="2600" dirty="0" smtClean="0"/>
          </a:p>
          <a:p>
            <a:pPr indent="182880"/>
            <a:endParaRPr lang="en-US" altLang="zh-CN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/>
              <a:t>基于音素语速实验</a:t>
            </a:r>
            <a:endParaRPr lang="en-US" altLang="zh-CN" sz="3200" dirty="0"/>
          </a:p>
          <a:p>
            <a:pPr indent="182880"/>
            <a:r>
              <a:rPr lang="zh-CN" altLang="en-US" sz="2600" dirty="0"/>
              <a:t>数据选择</a:t>
            </a:r>
            <a:endParaRPr lang="en-US" altLang="zh-CN" sz="2600" dirty="0"/>
          </a:p>
          <a:p>
            <a:pPr indent="182880"/>
            <a:r>
              <a:rPr lang="zh-CN" altLang="en-US" sz="2600" dirty="0"/>
              <a:t>基于音素语速计算</a:t>
            </a:r>
            <a:endParaRPr lang="en-US" altLang="zh-CN" sz="2600" dirty="0"/>
          </a:p>
          <a:p>
            <a:pPr indent="182880"/>
            <a:r>
              <a:rPr lang="zh-CN" altLang="en-US" sz="2600" dirty="0"/>
              <a:t>模型训练</a:t>
            </a:r>
            <a:endParaRPr lang="en-US" altLang="zh-CN" sz="2600" dirty="0"/>
          </a:p>
          <a:p>
            <a:pPr indent="182880"/>
            <a:r>
              <a:rPr lang="en-US" altLang="zh-CN" sz="2600" dirty="0" err="1" smtClean="0"/>
              <a:t>cmvn</a:t>
            </a:r>
            <a:r>
              <a:rPr lang="zh-CN" altLang="en-US" sz="2600" dirty="0"/>
              <a:t>之后加入语速特征的模型训练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401981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u"/>
            </a:pPr>
            <a:r>
              <a:rPr lang="zh-CN" altLang="en-US" dirty="0" smtClean="0">
                <a:solidFill>
                  <a:srgbClr val="0070C0"/>
                </a:solidFill>
              </a:rPr>
              <a:t>工作成果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论文两篇</a:t>
            </a:r>
            <a:endParaRPr lang="en-US" altLang="zh-CN" sz="3200" dirty="0" smtClean="0"/>
          </a:p>
          <a:p>
            <a:pPr marL="640080" indent="-457200"/>
            <a:r>
              <a:rPr lang="en-US" altLang="zh-CN" sz="2600" dirty="0" smtClean="0"/>
              <a:t>Noisy Training for Deep Neural Network in Speech Recognition</a:t>
            </a:r>
          </a:p>
          <a:p>
            <a:pPr marL="640080" indent="-457200"/>
            <a:r>
              <a:rPr lang="zh-CN" altLang="en-US" sz="2600" dirty="0" smtClean="0"/>
              <a:t>基于深度神经网络的语音端点检测</a:t>
            </a:r>
            <a:endParaRPr lang="en-US" altLang="zh-CN" sz="2600" dirty="0" smtClean="0"/>
          </a:p>
          <a:p>
            <a:endParaRPr lang="en-US" altLang="zh-CN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dirty="0" smtClean="0"/>
              <a:t>专利一篇</a:t>
            </a:r>
            <a:endParaRPr lang="en-US" altLang="zh-CN" sz="3200" dirty="0" smtClean="0"/>
          </a:p>
          <a:p>
            <a:pPr marL="640080" indent="-457200"/>
            <a:r>
              <a:rPr lang="zh-CN" altLang="en-US" sz="3200" dirty="0" smtClean="0"/>
              <a:t>基于汉语声学模型的维语声学模型训练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950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二、计划工作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CN" altLang="en-US" sz="3200" dirty="0" smtClean="0"/>
              <a:t>完成各项指定任务</a:t>
            </a:r>
            <a:endParaRPr lang="en-US" altLang="zh-CN" sz="3200" dirty="0" smtClean="0"/>
          </a:p>
          <a:p>
            <a:pPr marL="640080" indent="-457200"/>
            <a:r>
              <a:rPr lang="en-US" altLang="zh-CN" sz="2600" dirty="0" smtClean="0"/>
              <a:t>frame energy</a:t>
            </a:r>
            <a:r>
              <a:rPr lang="zh-CN" altLang="en-US" sz="2600" dirty="0" smtClean="0"/>
              <a:t>、</a:t>
            </a:r>
            <a:r>
              <a:rPr lang="en-US" altLang="zh-CN" sz="2600" dirty="0" smtClean="0"/>
              <a:t>harmonic energy</a:t>
            </a:r>
            <a:r>
              <a:rPr lang="zh-CN" altLang="en-US" sz="2600" dirty="0" smtClean="0"/>
              <a:t>、</a:t>
            </a:r>
            <a:r>
              <a:rPr lang="en-US" altLang="zh-CN" sz="2600" dirty="0" err="1" smtClean="0"/>
              <a:t>terger</a:t>
            </a:r>
            <a:r>
              <a:rPr lang="en-US" altLang="zh-CN" sz="2600" dirty="0" smtClean="0"/>
              <a:t> energy</a:t>
            </a:r>
            <a:r>
              <a:rPr lang="zh-CN" altLang="en-US" sz="2600" dirty="0" smtClean="0"/>
              <a:t>特征提取</a:t>
            </a:r>
            <a:endParaRPr lang="en-US" altLang="zh-CN" sz="2600" dirty="0" smtClean="0"/>
          </a:p>
          <a:p>
            <a:pPr marL="640080" indent="-457200"/>
            <a:r>
              <a:rPr lang="zh-CN" altLang="en-US" sz="2600" dirty="0" smtClean="0"/>
              <a:t>用于</a:t>
            </a:r>
            <a:r>
              <a:rPr lang="en-US" altLang="zh-CN" sz="2600" dirty="0" smtClean="0"/>
              <a:t>DNN_VAD</a:t>
            </a:r>
            <a:r>
              <a:rPr lang="zh-CN" altLang="en-US" sz="2600" dirty="0" smtClean="0"/>
              <a:t>模型训练</a:t>
            </a:r>
            <a:endParaRPr lang="en-US" altLang="zh-CN" sz="2600" dirty="0" smtClean="0"/>
          </a:p>
          <a:p>
            <a:pPr>
              <a:buFont typeface="Wingdings" panose="05000000000000000000" pitchFamily="2" charset="2"/>
              <a:buChar char="u"/>
            </a:pPr>
            <a:endParaRPr lang="en-US" altLang="zh-CN" sz="3200" dirty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3200" dirty="0" smtClean="0"/>
              <a:t>验证部分创新思想</a:t>
            </a:r>
            <a:endParaRPr lang="en-US" altLang="zh-CN" sz="3200" dirty="0" smtClean="0"/>
          </a:p>
          <a:p>
            <a:pPr marL="640080" indent="-457200"/>
            <a:r>
              <a:rPr lang="zh-CN" altLang="en-US" sz="2600" dirty="0" smtClean="0"/>
              <a:t>阅读关于</a:t>
            </a:r>
            <a:r>
              <a:rPr lang="en-US" altLang="zh-CN" sz="2600" dirty="0" smtClean="0"/>
              <a:t>ROS</a:t>
            </a:r>
            <a:r>
              <a:rPr lang="zh-CN" altLang="en-US" sz="2600" dirty="0" smtClean="0"/>
              <a:t>论文</a:t>
            </a:r>
            <a:endParaRPr lang="en-US" altLang="zh-CN" sz="2600" dirty="0" smtClean="0"/>
          </a:p>
          <a:p>
            <a:pPr marL="640080" indent="-457200"/>
            <a:r>
              <a:rPr lang="zh-CN" altLang="en-US" sz="2600" dirty="0" smtClean="0"/>
              <a:t>借鉴方法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56166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透明">
  <a:themeElements>
    <a:clrScheme name="透明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透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163</TotalTime>
  <Words>214</Words>
  <Application>Microsoft Office PowerPoint</Application>
  <PresentationFormat>全屏显示(4:3)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透明</vt:lpstr>
      <vt:lpstr>个人双月总结</vt:lpstr>
      <vt:lpstr>概要</vt:lpstr>
      <vt:lpstr>一、完成工作</vt:lpstr>
      <vt:lpstr>噪声训练</vt:lpstr>
      <vt:lpstr>端点检测</vt:lpstr>
      <vt:lpstr>维语声学模型</vt:lpstr>
      <vt:lpstr>语速特征</vt:lpstr>
      <vt:lpstr>工作成果</vt:lpstr>
      <vt:lpstr>二、计划工作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个人双月总结</dc:title>
  <dc:creator>Administrator</dc:creator>
  <cp:lastModifiedBy>admin</cp:lastModifiedBy>
  <cp:revision>17</cp:revision>
  <dcterms:created xsi:type="dcterms:W3CDTF">2015-01-04T02:43:11Z</dcterms:created>
  <dcterms:modified xsi:type="dcterms:W3CDTF">2015-01-04T05:34:54Z</dcterms:modified>
</cp:coreProperties>
</file>