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71"/>
  </p:normalViewPr>
  <p:slideViewPr>
    <p:cSldViewPr snapToGrid="0" snapToObjects="1">
      <p:cViewPr varScale="1">
        <p:scale>
          <a:sx n="96" d="100"/>
          <a:sy n="96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104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767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908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32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20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014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596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014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1271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7194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195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0690-2376-6B40-8273-3D75A6211B6F}" type="datetimeFigureOut">
              <a:rPr kumimoji="1" lang="zh-CN" altLang="en-US" smtClean="0"/>
              <a:t>16/8/30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29C5F-B216-2D4D-AAEF-3A4CF45A19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17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Bimonthly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R</a:t>
            </a:r>
            <a:r>
              <a:rPr kumimoji="1" lang="en-US" altLang="zh-CN" dirty="0" smtClean="0"/>
              <a:t>eport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err="1" smtClean="0"/>
              <a:t>Aiting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Liu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931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2016/04/15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2016/08/31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zh-CN" b="1" dirty="0" smtClean="0"/>
              <a:t>2016/04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:</a:t>
            </a:r>
            <a:r>
              <a:rPr kumimoji="1" lang="zh-CN" altLang="en-US" b="1" dirty="0" smtClean="0"/>
              <a:t> </a:t>
            </a:r>
            <a:r>
              <a:rPr kumimoji="1" lang="en-US" altLang="zh-CN" dirty="0" smtClean="0"/>
              <a:t>Read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papers,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tensorflow</a:t>
            </a:r>
            <a:endParaRPr kumimoji="1" lang="en-US" altLang="zh-CN" dirty="0" smtClean="0"/>
          </a:p>
          <a:p>
            <a:r>
              <a:rPr kumimoji="1" lang="en-US" altLang="zh-CN" b="1" dirty="0" smtClean="0"/>
              <a:t>2016/05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:</a:t>
            </a:r>
            <a:r>
              <a:rPr kumimoji="1" lang="zh-CN" altLang="en-US" b="1" dirty="0" smtClean="0"/>
              <a:t> </a:t>
            </a:r>
            <a:r>
              <a:rPr kumimoji="1" lang="zh-CN" altLang="en-US" dirty="0" smtClean="0"/>
              <a:t>华为杯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个性化聊天机器人</a:t>
            </a:r>
            <a:endParaRPr kumimoji="1" lang="en-US" altLang="zh-CN" dirty="0"/>
          </a:p>
          <a:p>
            <a:r>
              <a:rPr kumimoji="1" lang="en-US" altLang="zh-CN" b="1" dirty="0" smtClean="0"/>
              <a:t>2016/06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:</a:t>
            </a:r>
            <a:r>
              <a:rPr kumimoji="1" lang="zh-CN" altLang="en-US" b="1" dirty="0" smtClean="0"/>
              <a:t> </a:t>
            </a:r>
            <a:r>
              <a:rPr kumimoji="1" lang="en-US" altLang="zh-CN" dirty="0" smtClean="0"/>
              <a:t>Binary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word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embedding;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APSIPA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ordered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word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embedding</a:t>
            </a:r>
          </a:p>
          <a:p>
            <a:r>
              <a:rPr kumimoji="1" lang="en-US" altLang="zh-CN" b="1" dirty="0" smtClean="0"/>
              <a:t>2016/07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:</a:t>
            </a:r>
            <a:r>
              <a:rPr kumimoji="1" lang="zh-CN" altLang="en-US" b="1" dirty="0" smtClean="0"/>
              <a:t> </a:t>
            </a:r>
            <a:r>
              <a:rPr kumimoji="1" lang="en-US" altLang="zh-CN" dirty="0" smtClean="0"/>
              <a:t>Lyrics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generation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-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crawling </a:t>
            </a:r>
            <a:r>
              <a:rPr kumimoji="1" lang="en-US" altLang="zh-CN" dirty="0"/>
              <a:t>200 000 lyrics and </a:t>
            </a:r>
            <a:r>
              <a:rPr kumimoji="1" lang="en-US" altLang="zh-CN" dirty="0" smtClean="0"/>
              <a:t>preprocessing;</a:t>
            </a:r>
            <a:r>
              <a:rPr lang="en-US" altLang="zh-CN" dirty="0"/>
              <a:t> </a:t>
            </a:r>
            <a:r>
              <a:rPr lang="en-US" altLang="zh-CN" dirty="0" smtClean="0"/>
              <a:t>share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paper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Intrinsic </a:t>
            </a:r>
            <a:r>
              <a:rPr lang="en-US" altLang="zh-CN" i="1" dirty="0"/>
              <a:t>Subspace Evaluation of Word Embedding Representations</a:t>
            </a:r>
            <a:endParaRPr kumimoji="1" lang="en-US" altLang="zh-CN" i="1" dirty="0" smtClean="0"/>
          </a:p>
          <a:p>
            <a:r>
              <a:rPr kumimoji="1" lang="en-US" altLang="zh-CN" b="1" dirty="0" smtClean="0"/>
              <a:t>2016/08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:</a:t>
            </a:r>
            <a:r>
              <a:rPr kumimoji="1" lang="zh-CN" altLang="en-US" b="1" dirty="0" smtClean="0"/>
              <a:t> </a:t>
            </a:r>
            <a:r>
              <a:rPr kumimoji="1" lang="en-US" altLang="zh-CN" dirty="0" smtClean="0"/>
              <a:t>Book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lang="en-US" altLang="zh-CN" dirty="0" smtClean="0"/>
              <a:t>write chapter2 </a:t>
            </a:r>
            <a:r>
              <a:rPr lang="en-US" altLang="zh-CN" dirty="0"/>
              <a:t>linear </a:t>
            </a:r>
            <a:r>
              <a:rPr lang="en-US" altLang="zh-CN" dirty="0" smtClean="0"/>
              <a:t>model,</a:t>
            </a:r>
            <a:r>
              <a:rPr lang="zh-CN" altLang="en-US" dirty="0" smtClean="0"/>
              <a:t> </a:t>
            </a:r>
            <a:r>
              <a:rPr lang="en-US" altLang="zh-CN" dirty="0" smtClean="0"/>
              <a:t>help </a:t>
            </a:r>
            <a:r>
              <a:rPr lang="en-US" altLang="zh-CN" dirty="0"/>
              <a:t>Andy </a:t>
            </a:r>
            <a:r>
              <a:rPr lang="en-US" altLang="zh-CN" dirty="0" smtClean="0"/>
              <a:t>complete chapter3 </a:t>
            </a:r>
            <a:r>
              <a:rPr lang="en-US" altLang="zh-CN" dirty="0"/>
              <a:t>neural </a:t>
            </a:r>
            <a:r>
              <a:rPr lang="en-US" altLang="zh-CN" dirty="0" smtClean="0"/>
              <a:t>network;</a:t>
            </a:r>
            <a:r>
              <a:rPr lang="zh-CN" altLang="en-US" dirty="0" smtClean="0"/>
              <a:t> </a:t>
            </a:r>
            <a:r>
              <a:rPr lang="en-US" altLang="zh-CN" dirty="0" smtClean="0"/>
              <a:t>share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paper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A </a:t>
            </a:r>
            <a:r>
              <a:rPr lang="en-US" altLang="zh-CN" i="1" dirty="0"/>
              <a:t>Sentence Interaction Network for Modeling Dependence between Sentences</a:t>
            </a:r>
            <a:endParaRPr lang="en-US" altLang="zh-CN" i="1" dirty="0"/>
          </a:p>
        </p:txBody>
      </p:sp>
    </p:spTree>
    <p:extLst>
      <p:ext uri="{BB962C8B-B14F-4D97-AF65-F5344CB8AC3E}">
        <p14:creationId xmlns:p14="http://schemas.microsoft.com/office/powerpoint/2010/main" val="141455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7957" y="2591491"/>
            <a:ext cx="10515600" cy="1325563"/>
          </a:xfrm>
        </p:spPr>
        <p:txBody>
          <a:bodyPr/>
          <a:lstStyle/>
          <a:p>
            <a:pPr algn="ctr"/>
            <a:r>
              <a:rPr kumimoji="1" lang="en-US" altLang="zh-CN" dirty="0"/>
              <a:t>Thanks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</a:t>
            </a:r>
            <a:r>
              <a:rPr kumimoji="1" lang="zh-CN" altLang="en-US" dirty="0"/>
              <a:t> </a:t>
            </a:r>
            <a:br>
              <a:rPr kumimoji="1" lang="zh-CN" altLang="en-US" dirty="0"/>
            </a:b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771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84</Words>
  <Application>Microsoft Macintosh PowerPoint</Application>
  <PresentationFormat>宽屏</PresentationFormat>
  <Paragraphs>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DengXian</vt:lpstr>
      <vt:lpstr>DengXian Light</vt:lpstr>
      <vt:lpstr>Arial</vt:lpstr>
      <vt:lpstr>Office 主题</vt:lpstr>
      <vt:lpstr>Bimonthly Report</vt:lpstr>
      <vt:lpstr>2016/04/15 - 2016/08/31</vt:lpstr>
      <vt:lpstr>Thanks for you all  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Bimonthly Report</dc:title>
  <dc:creator>刘艾婷</dc:creator>
  <cp:lastModifiedBy>刘艾婷</cp:lastModifiedBy>
  <cp:revision>11</cp:revision>
  <dcterms:created xsi:type="dcterms:W3CDTF">2016-08-30T02:30:35Z</dcterms:created>
  <dcterms:modified xsi:type="dcterms:W3CDTF">2016-08-30T08:25:54Z</dcterms:modified>
</cp:coreProperties>
</file>