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20" r:id="rId2"/>
    <p:sldMasterId id="2147483721" r:id="rId3"/>
    <p:sldMasterId id="2147483722" r:id="rId4"/>
    <p:sldMasterId id="2147483723" r:id="rId5"/>
    <p:sldMasterId id="2147483724" r:id="rId6"/>
    <p:sldMasterId id="2147483725" r:id="rId7"/>
    <p:sldMasterId id="2147483726" r:id="rId8"/>
    <p:sldMasterId id="2147483727" r:id="rId9"/>
    <p:sldMasterId id="2147483728" r:id="rId10"/>
    <p:sldMasterId id="2147483729" r:id="rId11"/>
  </p:sldMasterIdLst>
  <p:notesMasterIdLst>
    <p:notesMasterId r:id="rId51"/>
  </p:notesMasterIdLst>
  <p:handoutMasterIdLst>
    <p:handoutMasterId r:id="rId52"/>
  </p:handoutMasterIdLst>
  <p:sldIdLst>
    <p:sldId id="288" r:id="rId12"/>
    <p:sldId id="377" r:id="rId13"/>
    <p:sldId id="393" r:id="rId14"/>
    <p:sldId id="439" r:id="rId15"/>
    <p:sldId id="378" r:id="rId16"/>
    <p:sldId id="416" r:id="rId17"/>
    <p:sldId id="417" r:id="rId18"/>
    <p:sldId id="418" r:id="rId19"/>
    <p:sldId id="379" r:id="rId20"/>
    <p:sldId id="404" r:id="rId21"/>
    <p:sldId id="405" r:id="rId22"/>
    <p:sldId id="419" r:id="rId23"/>
    <p:sldId id="420" r:id="rId24"/>
    <p:sldId id="421" r:id="rId25"/>
    <p:sldId id="380" r:id="rId26"/>
    <p:sldId id="422" r:id="rId27"/>
    <p:sldId id="423" r:id="rId28"/>
    <p:sldId id="424" r:id="rId29"/>
    <p:sldId id="425" r:id="rId30"/>
    <p:sldId id="426" r:id="rId31"/>
    <p:sldId id="427" r:id="rId32"/>
    <p:sldId id="428" r:id="rId33"/>
    <p:sldId id="429" r:id="rId34"/>
    <p:sldId id="430" r:id="rId35"/>
    <p:sldId id="441" r:id="rId36"/>
    <p:sldId id="431" r:id="rId37"/>
    <p:sldId id="442" r:id="rId38"/>
    <p:sldId id="440" r:id="rId39"/>
    <p:sldId id="432" r:id="rId40"/>
    <p:sldId id="433" r:id="rId41"/>
    <p:sldId id="434" r:id="rId42"/>
    <p:sldId id="446" r:id="rId43"/>
    <p:sldId id="435" r:id="rId44"/>
    <p:sldId id="436" r:id="rId45"/>
    <p:sldId id="437" r:id="rId46"/>
    <p:sldId id="438" r:id="rId47"/>
    <p:sldId id="444" r:id="rId48"/>
    <p:sldId id="445" r:id="rId49"/>
    <p:sldId id="44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用户" initials="Office [6]" lastIdx="1" clrIdx="6">
    <p:extLst/>
  </p:cmAuthor>
  <p:cmAuthor id="1" name="李艳萍" initials="李艳萍" lastIdx="18" clrIdx="0">
    <p:extLst/>
  </p:cmAuthor>
  <p:cmAuthor id="8" name="Microsoft Office 用户" initials="Office [7]" lastIdx="1" clrIdx="7">
    <p:extLst/>
  </p:cmAuthor>
  <p:cmAuthor id="2" name="Microsoft Office 用户" initials="Office" lastIdx="1" clrIdx="1">
    <p:extLst/>
  </p:cmAuthor>
  <p:cmAuthor id="9" name="Microsoft Office 用户" initials="Office [8]" lastIdx="1" clrIdx="8">
    <p:extLst/>
  </p:cmAuthor>
  <p:cmAuthor id="3" name="Microsoft Office 用户" initials="Office [2]" lastIdx="1" clrIdx="2">
    <p:extLst/>
  </p:cmAuthor>
  <p:cmAuthor id="10" name="Microsoft Office 用户" initials="Office [9]" lastIdx="1" clrIdx="9">
    <p:extLst/>
  </p:cmAuthor>
  <p:cmAuthor id="4" name="Microsoft Office 用户" initials="Office [3]" lastIdx="1" clrIdx="3">
    <p:extLst/>
  </p:cmAuthor>
  <p:cmAuthor id="11" name="Microsoft Office 用户" initials="Office [10]" lastIdx="1" clrIdx="10">
    <p:extLst/>
  </p:cmAuthor>
  <p:cmAuthor id="5" name="Microsoft Office 用户" initials="Office [4]" lastIdx="1" clrIdx="4">
    <p:extLst/>
  </p:cmAuthor>
  <p:cmAuthor id="12" name="cjp" initials="c" lastIdx="5" clrIdx="11">
    <p:extLst/>
  </p:cmAuthor>
  <p:cmAuthor id="6" name="Microsoft Office 用户" initials="Office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0066"/>
    <a:srgbClr val="E29696"/>
    <a:srgbClr val="00CC00"/>
    <a:srgbClr val="66FF33"/>
    <a:srgbClr val="33CC33"/>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8753" autoAdjust="0"/>
  </p:normalViewPr>
  <p:slideViewPr>
    <p:cSldViewPr>
      <p:cViewPr varScale="1">
        <p:scale>
          <a:sx n="103" d="100"/>
          <a:sy n="103" d="100"/>
        </p:scale>
        <p:origin x="1266"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D3AC1F7B-D676-447F-BD45-579429540065}" type="datetimeFigureOut">
              <a:rPr lang="zh-CN" altLang="en-US"/>
              <a:pPr>
                <a:defRPr/>
              </a:pPr>
              <a:t>2019/1/17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0C362-3190-4ADC-9187-E6F028CFA346}" type="slidenum">
              <a:rPr lang="zh-CN" altLang="en-US"/>
              <a:pPr/>
              <a:t>‹#›</a:t>
            </a:fld>
            <a:endParaRPr lang="zh-CN" altLang="en-US"/>
          </a:p>
        </p:txBody>
      </p:sp>
    </p:spTree>
    <p:extLst>
      <p:ext uri="{BB962C8B-B14F-4D97-AF65-F5344CB8AC3E}">
        <p14:creationId xmlns:p14="http://schemas.microsoft.com/office/powerpoint/2010/main" val="42275280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页眉占位符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1331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pitchFamily="34" charset="0"/>
                <a:ea typeface="宋体" pitchFamily="2" charset="-122"/>
              </a:defRPr>
            </a:lvl1pPr>
          </a:lstStyle>
          <a:p>
            <a:pPr>
              <a:defRPr/>
            </a:pPr>
            <a:fld id="{EBE5FCA0-CD44-4024-A0A5-EA81780BF7F3}" type="datetimeFigureOut">
              <a:rPr lang="zh-CN" altLang="en-US"/>
              <a:pPr>
                <a:defRPr/>
              </a:pPr>
              <a:t>2019/1/17</a:t>
            </a:fld>
            <a:endParaRPr lang="en-US" altLang="zh-CN" dirty="0"/>
          </a:p>
        </p:txBody>
      </p:sp>
      <p:sp>
        <p:nvSpPr>
          <p:cNvPr id="16388"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3317" name="备注占位符 4"/>
          <p:cNvSpPr>
            <a:spLocks noGrp="1" noChangeArrowheads="1"/>
          </p:cNvSpPr>
          <p:nvPr>
            <p:ph type="body" sz="quarter" idx="3"/>
          </p:nvPr>
        </p:nvSpPr>
        <p:spPr bwMode="auto">
          <a:xfrm>
            <a:off x="685800" y="4343400"/>
            <a:ext cx="5486400" cy="4114800"/>
          </a:xfrm>
          <a:prstGeom prst="rect">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1331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8DB8B5-CA32-48CC-B9FC-06C4A8B732FD}" type="slidenum">
              <a:rPr lang="zh-CN" altLang="en-US"/>
              <a:pPr/>
              <a:t>‹#›</a:t>
            </a:fld>
            <a:endParaRPr lang="en-US" altLang="zh-CN" dirty="0"/>
          </a:p>
        </p:txBody>
      </p:sp>
    </p:spTree>
    <p:extLst>
      <p:ext uri="{BB962C8B-B14F-4D97-AF65-F5344CB8AC3E}">
        <p14:creationId xmlns:p14="http://schemas.microsoft.com/office/powerpoint/2010/main" val="16767582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ea typeface="宋体" panose="02010600030101010101" pitchFamily="2" charset="-122"/>
            </a:endParaRPr>
          </a:p>
        </p:txBody>
      </p:sp>
    </p:spTree>
    <p:extLst>
      <p:ext uri="{BB962C8B-B14F-4D97-AF65-F5344CB8AC3E}">
        <p14:creationId xmlns:p14="http://schemas.microsoft.com/office/powerpoint/2010/main" val="40524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一个人虽然音都发对了，但是时间啊音高不对，也是很难理解他说了什么的</a:t>
            </a:r>
            <a:endParaRPr lang="zh-CN" altLang="en-US" dirty="0"/>
          </a:p>
        </p:txBody>
      </p:sp>
    </p:spTree>
    <p:extLst>
      <p:ext uri="{BB962C8B-B14F-4D97-AF65-F5344CB8AC3E}">
        <p14:creationId xmlns:p14="http://schemas.microsoft.com/office/powerpoint/2010/main" val="275549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其中词重音是人们最常检测的，但是他在不同的语言中有不同的表现</a:t>
            </a:r>
            <a:endParaRPr lang="en-US" altLang="zh-CN" dirty="0" smtClean="0"/>
          </a:p>
          <a:p>
            <a:r>
              <a:rPr lang="zh-CN" altLang="en-US" dirty="0" smtClean="0"/>
              <a:t>一句话中重音位置的不同，他表达的意思也不同</a:t>
            </a:r>
            <a:endParaRPr lang="zh-CN" altLang="en-US" dirty="0"/>
          </a:p>
        </p:txBody>
      </p:sp>
    </p:spTree>
    <p:extLst>
      <p:ext uri="{BB962C8B-B14F-4D97-AF65-F5344CB8AC3E}">
        <p14:creationId xmlns:p14="http://schemas.microsoft.com/office/powerpoint/2010/main" val="155354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其中词重音是人们最常检测的</a:t>
            </a:r>
            <a:endParaRPr lang="zh-CN" altLang="en-US" dirty="0"/>
          </a:p>
        </p:txBody>
      </p:sp>
    </p:spTree>
    <p:extLst>
      <p:ext uri="{BB962C8B-B14F-4D97-AF65-F5344CB8AC3E}">
        <p14:creationId xmlns:p14="http://schemas.microsoft.com/office/powerpoint/2010/main" val="384157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一些法语母语者在学习英语的时候，他们的一些口音就来自于时长的问题</a:t>
            </a:r>
            <a:endParaRPr lang="zh-CN" altLang="en-US" dirty="0"/>
          </a:p>
        </p:txBody>
      </p:sp>
    </p:spTree>
    <p:extLst>
      <p:ext uri="{BB962C8B-B14F-4D97-AF65-F5344CB8AC3E}">
        <p14:creationId xmlns:p14="http://schemas.microsoft.com/office/powerpoint/2010/main" val="63113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同一句话不同的语调可以传递不同的意思，“她吃饭了”</a:t>
            </a:r>
            <a:endParaRPr lang="zh-CN" altLang="en-US" dirty="0"/>
          </a:p>
        </p:txBody>
      </p:sp>
    </p:spTree>
    <p:extLst>
      <p:ext uri="{BB962C8B-B14F-4D97-AF65-F5344CB8AC3E}">
        <p14:creationId xmlns:p14="http://schemas.microsoft.com/office/powerpoint/2010/main" val="75051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整体模型发展语语音识别类似，即使是不用</a:t>
            </a:r>
            <a:r>
              <a:rPr lang="en-US" altLang="zh-CN" dirty="0" smtClean="0"/>
              <a:t>ASR</a:t>
            </a:r>
            <a:r>
              <a:rPr lang="zh-CN" altLang="en-US" dirty="0" smtClean="0"/>
              <a:t>的系统，也需要声学模型提供强制对齐的结果</a:t>
            </a:r>
            <a:endParaRPr lang="en-US" altLang="zh-CN" dirty="0" smtClean="0"/>
          </a:p>
          <a:p>
            <a:r>
              <a:rPr lang="zh-CN" altLang="en-US" dirty="0" smtClean="0"/>
              <a:t>加入二语者语料能消除一点训练集和测试集的</a:t>
            </a:r>
            <a:r>
              <a:rPr lang="en-US" altLang="zh-CN" dirty="0" smtClean="0"/>
              <a:t>mismatch</a:t>
            </a:r>
            <a:r>
              <a:rPr lang="zh-CN" altLang="en-US" dirty="0" smtClean="0"/>
              <a:t>，通道上的或者说话方式上的</a:t>
            </a:r>
            <a:endParaRPr lang="zh-CN" altLang="en-US" dirty="0"/>
          </a:p>
        </p:txBody>
      </p:sp>
    </p:spTree>
    <p:extLst>
      <p:ext uri="{BB962C8B-B14F-4D97-AF65-F5344CB8AC3E}">
        <p14:creationId xmlns:p14="http://schemas.microsoft.com/office/powerpoint/2010/main" val="256410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195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这种方法的主要思想是将母语者认为是标准发音，然后计算二语者的发音与母语者的相似度，相似度越高，分数越高</a:t>
            </a:r>
            <a:endParaRPr lang="zh-CN" altLang="en-US" dirty="0"/>
          </a:p>
        </p:txBody>
      </p:sp>
    </p:spTree>
    <p:extLst>
      <p:ext uri="{BB962C8B-B14F-4D97-AF65-F5344CB8AC3E}">
        <p14:creationId xmlns:p14="http://schemas.microsoft.com/office/powerpoint/2010/main" val="3938030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GOP</a:t>
            </a:r>
            <a:r>
              <a:rPr lang="zh-CN" altLang="en-US" dirty="0" smtClean="0"/>
              <a:t>只能判断发音的对错，不能说明错误</a:t>
            </a:r>
            <a:r>
              <a:rPr lang="zh-CN" altLang="en-US" dirty="0" smtClean="0"/>
              <a:t>类型</a:t>
            </a:r>
            <a:endParaRPr lang="en-US" altLang="zh-CN" dirty="0" smtClean="0"/>
          </a:p>
          <a:p>
            <a:r>
              <a:rPr lang="zh-CN" altLang="en-US" dirty="0" smtClean="0"/>
              <a:t>这种方法依赖音素边界，将边界内后验概率平均</a:t>
            </a:r>
            <a:endParaRPr lang="zh-CN" altLang="en-US" dirty="0"/>
          </a:p>
        </p:txBody>
      </p:sp>
    </p:spTree>
    <p:extLst>
      <p:ext uri="{BB962C8B-B14F-4D97-AF65-F5344CB8AC3E}">
        <p14:creationId xmlns:p14="http://schemas.microsoft.com/office/powerpoint/2010/main" val="400951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这种易混的对是通过标注提取出来的</a:t>
            </a:r>
            <a:endParaRPr lang="en-US" altLang="zh-CN" dirty="0" smtClean="0"/>
          </a:p>
          <a:p>
            <a:r>
              <a:rPr lang="zh-CN" altLang="en-US" dirty="0" smtClean="0"/>
              <a:t>直接提取特征，进行分类，可能会用到模型对齐结果</a:t>
            </a:r>
            <a:endParaRPr lang="en-US" altLang="zh-CN" dirty="0" smtClean="0"/>
          </a:p>
          <a:p>
            <a:endParaRPr lang="zh-CN" altLang="en-US" dirty="0"/>
          </a:p>
        </p:txBody>
      </p:sp>
    </p:spTree>
    <p:extLst>
      <p:ext uri="{BB962C8B-B14F-4D97-AF65-F5344CB8AC3E}">
        <p14:creationId xmlns:p14="http://schemas.microsoft.com/office/powerpoint/2010/main" val="344657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620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这种方法需要从大量的二语者语料中找错误规律，需要很大的人力物力</a:t>
            </a:r>
            <a:endParaRPr lang="zh-CN" altLang="en-US" dirty="0"/>
          </a:p>
        </p:txBody>
      </p:sp>
    </p:spTree>
    <p:extLst>
      <p:ext uri="{BB962C8B-B14F-4D97-AF65-F5344CB8AC3E}">
        <p14:creationId xmlns:p14="http://schemas.microsoft.com/office/powerpoint/2010/main" val="88626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所以有一些学者研究用无监督的方法去找二语者的发音错误</a:t>
            </a:r>
            <a:endParaRPr lang="en-US" altLang="zh-CN" dirty="0" smtClean="0"/>
          </a:p>
          <a:p>
            <a:r>
              <a:rPr lang="zh-CN" altLang="en-US" dirty="0" smtClean="0"/>
              <a:t>这些错误类型可以用在</a:t>
            </a:r>
            <a:r>
              <a:rPr lang="en-US" altLang="zh-CN" dirty="0" smtClean="0"/>
              <a:t>ERN</a:t>
            </a:r>
            <a:r>
              <a:rPr lang="zh-CN" altLang="en-US" dirty="0" smtClean="0"/>
              <a:t>也可以用在分类里面</a:t>
            </a:r>
            <a:endParaRPr lang="zh-CN" altLang="en-US" dirty="0"/>
          </a:p>
        </p:txBody>
      </p:sp>
    </p:spTree>
    <p:extLst>
      <p:ext uri="{BB962C8B-B14F-4D97-AF65-F5344CB8AC3E}">
        <p14:creationId xmlns:p14="http://schemas.microsoft.com/office/powerpoint/2010/main" val="296974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所以有一些学者研究用无监督的方法去找二语者的发音错误</a:t>
            </a:r>
            <a:endParaRPr lang="en-US" altLang="zh-CN" dirty="0" smtClean="0"/>
          </a:p>
          <a:p>
            <a:r>
              <a:rPr lang="zh-CN" altLang="en-US" dirty="0" smtClean="0"/>
              <a:t>这些错误类型可以用在</a:t>
            </a:r>
            <a:r>
              <a:rPr lang="en-US" altLang="zh-CN" dirty="0" smtClean="0"/>
              <a:t>ERN</a:t>
            </a:r>
            <a:r>
              <a:rPr lang="zh-CN" altLang="en-US" dirty="0" smtClean="0"/>
              <a:t>也可以用在分类里面</a:t>
            </a:r>
            <a:endParaRPr lang="zh-CN" altLang="en-US" dirty="0"/>
          </a:p>
        </p:txBody>
      </p:sp>
    </p:spTree>
    <p:extLst>
      <p:ext uri="{BB962C8B-B14F-4D97-AF65-F5344CB8AC3E}">
        <p14:creationId xmlns:p14="http://schemas.microsoft.com/office/powerpoint/2010/main" val="745750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为了增加分类或者打分的可信度，通常会增加确认或者重新打分环节</a:t>
            </a:r>
            <a:endParaRPr lang="en-US" altLang="zh-CN" dirty="0" smtClean="0"/>
          </a:p>
          <a:p>
            <a:r>
              <a:rPr lang="zh-CN" altLang="en-US" dirty="0" smtClean="0"/>
              <a:t>一般认为母语者数据和二语者数据无论是录音条件还是其他方面都有</a:t>
            </a:r>
            <a:r>
              <a:rPr lang="en-US" altLang="zh-CN" dirty="0" smtClean="0"/>
              <a:t>mismatch</a:t>
            </a:r>
          </a:p>
          <a:p>
            <a:r>
              <a:rPr lang="en-US" altLang="zh-CN" dirty="0" smtClean="0"/>
              <a:t>LPP log phone posterior LPR log posterior ratio of competitive phone </a:t>
            </a:r>
            <a:r>
              <a:rPr lang="zh-CN" altLang="en-US" dirty="0" smtClean="0"/>
              <a:t>和</a:t>
            </a:r>
            <a:r>
              <a:rPr lang="en-US" altLang="zh-CN" dirty="0" smtClean="0"/>
              <a:t>canonical phone</a:t>
            </a:r>
            <a:endParaRPr lang="zh-CN" altLang="en-US" dirty="0"/>
          </a:p>
        </p:txBody>
      </p:sp>
    </p:spTree>
    <p:extLst>
      <p:ext uri="{BB962C8B-B14F-4D97-AF65-F5344CB8AC3E}">
        <p14:creationId xmlns:p14="http://schemas.microsoft.com/office/powerpoint/2010/main" val="416005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CAPT</a:t>
            </a:r>
            <a:r>
              <a:rPr lang="zh-CN" altLang="en-US" dirty="0" smtClean="0"/>
              <a:t>的核心技术就是语音识别，所以整体发展过程和语音识别类似</a:t>
            </a:r>
            <a:endParaRPr lang="en-US" altLang="zh-CN" dirty="0" smtClean="0"/>
          </a:p>
          <a:p>
            <a:r>
              <a:rPr lang="zh-CN" altLang="en-US" dirty="0" smtClean="0"/>
              <a:t>后面可以接各种分类器</a:t>
            </a:r>
            <a:endParaRPr lang="en-US" altLang="zh-CN" dirty="0" smtClean="0"/>
          </a:p>
          <a:p>
            <a:endParaRPr lang="zh-CN" altLang="en-US" dirty="0"/>
          </a:p>
        </p:txBody>
      </p:sp>
    </p:spTree>
    <p:extLst>
      <p:ext uri="{BB962C8B-B14F-4D97-AF65-F5344CB8AC3E}">
        <p14:creationId xmlns:p14="http://schemas.microsoft.com/office/powerpoint/2010/main" val="386688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Landmark</a:t>
            </a:r>
            <a:r>
              <a:rPr lang="zh-CN" altLang="en-US" dirty="0" smtClean="0"/>
              <a:t>是说音素中最有代表性得信息，类似于区别特征</a:t>
            </a:r>
            <a:endParaRPr lang="en-US" altLang="zh-CN" dirty="0" smtClean="0"/>
          </a:p>
          <a:p>
            <a:r>
              <a:rPr lang="zh-CN" altLang="en-US" dirty="0" smtClean="0"/>
              <a:t>前提假设是一个音中的信息不是均匀分布的</a:t>
            </a:r>
            <a:endParaRPr lang="en-US" altLang="zh-CN" dirty="0" smtClean="0"/>
          </a:p>
          <a:p>
            <a:endParaRPr lang="zh-CN" altLang="en-US" dirty="0"/>
          </a:p>
        </p:txBody>
      </p:sp>
    </p:spTree>
    <p:extLst>
      <p:ext uri="{BB962C8B-B14F-4D97-AF65-F5344CB8AC3E}">
        <p14:creationId xmlns:p14="http://schemas.microsoft.com/office/powerpoint/2010/main" val="3304740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317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290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Landmark</a:t>
            </a:r>
            <a:r>
              <a:rPr lang="zh-CN" altLang="en-US" dirty="0" smtClean="0"/>
              <a:t>是说音素中最有代表性得信息，类似于区别特征</a:t>
            </a:r>
            <a:endParaRPr lang="en-US" altLang="zh-CN" dirty="0" smtClean="0"/>
          </a:p>
          <a:p>
            <a:r>
              <a:rPr lang="zh-CN" altLang="en-US" dirty="0" smtClean="0"/>
              <a:t>前提假设是一个音中的信息不是均匀分布的</a:t>
            </a:r>
            <a:endParaRPr lang="en-US" altLang="zh-CN" dirty="0" smtClean="0"/>
          </a:p>
          <a:p>
            <a:endParaRPr lang="zh-CN" altLang="en-US" dirty="0"/>
          </a:p>
        </p:txBody>
      </p:sp>
    </p:spTree>
    <p:extLst>
      <p:ext uri="{BB962C8B-B14F-4D97-AF65-F5344CB8AC3E}">
        <p14:creationId xmlns:p14="http://schemas.microsoft.com/office/powerpoint/2010/main" val="1586713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大多数的工作重心都在比较不同的特征以及不同的分类器的性能</a:t>
            </a:r>
            <a:endParaRPr lang="en-US" altLang="zh-CN"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Unstressed vowels, primary stress on vowels, and secondary stress on vowels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smtClean="0">
              <a:latin typeface="Times New Roman" panose="02020603050405020304" pitchFamily="18" charset="0"/>
              <a:cs typeface="Times New Roman" panose="02020603050405020304" pitchFamily="18" charset="0"/>
            </a:endParaRPr>
          </a:p>
          <a:p>
            <a:endParaRPr lang="en-US" altLang="zh-CN" dirty="0" smtClean="0"/>
          </a:p>
          <a:p>
            <a:endParaRPr lang="zh-CN" altLang="en-US" dirty="0"/>
          </a:p>
        </p:txBody>
      </p:sp>
    </p:spTree>
    <p:extLst>
      <p:ext uri="{BB962C8B-B14F-4D97-AF65-F5344CB8AC3E}">
        <p14:creationId xmlns:p14="http://schemas.microsoft.com/office/powerpoint/2010/main" val="286012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可以随时随地发音练习，可以个性化学习进程</a:t>
            </a:r>
            <a:endParaRPr lang="zh-CN" altLang="en-US" dirty="0"/>
          </a:p>
        </p:txBody>
      </p:sp>
    </p:spTree>
    <p:extLst>
      <p:ext uri="{BB962C8B-B14F-4D97-AF65-F5344CB8AC3E}">
        <p14:creationId xmlns:p14="http://schemas.microsoft.com/office/powerpoint/2010/main" val="300801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有声调语言里面，词重音看作声调</a:t>
            </a:r>
            <a:endParaRPr lang="en-US" altLang="zh-CN" dirty="0" smtClean="0"/>
          </a:p>
          <a:p>
            <a:r>
              <a:rPr lang="en-US" altLang="zh-CN" sz="1200" dirty="0" smtClean="0">
                <a:latin typeface="Times New Roman" panose="02020603050405020304" pitchFamily="18" charset="0"/>
                <a:cs typeface="Times New Roman" panose="02020603050405020304" pitchFamily="18" charset="0"/>
              </a:rPr>
              <a:t>1</a:t>
            </a:r>
            <a:r>
              <a:rPr lang="zh-CN" altLang="en-US" sz="1200" dirty="0" smtClean="0">
                <a:latin typeface="Times New Roman" panose="02020603050405020304" pitchFamily="18" charset="0"/>
                <a:cs typeface="Times New Roman" panose="02020603050405020304" pitchFamily="18" charset="0"/>
              </a:rPr>
              <a:t>从升学上看</a:t>
            </a:r>
            <a:endParaRPr lang="en-US" altLang="zh-CN" sz="1200" dirty="0" smtClean="0">
              <a:latin typeface="Times New Roman" panose="02020603050405020304" pitchFamily="18" charset="0"/>
              <a:cs typeface="Times New Roman" panose="02020603050405020304" pitchFamily="18" charset="0"/>
            </a:endParaRPr>
          </a:p>
          <a:p>
            <a:r>
              <a:rPr lang="en-US" altLang="zh-CN" sz="1200" dirty="0" smtClean="0">
                <a:latin typeface="Times New Roman" panose="02020603050405020304" pitchFamily="18" charset="0"/>
                <a:cs typeface="Times New Roman" panose="02020603050405020304" pitchFamily="18" charset="0"/>
              </a:rPr>
              <a:t>2</a:t>
            </a:r>
            <a:r>
              <a:rPr lang="zh-CN" altLang="en-US" sz="1200" dirty="0" smtClean="0">
                <a:latin typeface="Times New Roman" panose="02020603050405020304" pitchFamily="18" charset="0"/>
                <a:cs typeface="Times New Roman" panose="02020603050405020304" pitchFamily="18" charset="0"/>
              </a:rPr>
              <a:t>音系上看</a:t>
            </a:r>
            <a:endParaRPr lang="en-US" altLang="zh-CN" sz="1200" dirty="0" smtClean="0">
              <a:latin typeface="Times New Roman" panose="02020603050405020304" pitchFamily="18" charset="0"/>
              <a:cs typeface="Times New Roman" panose="02020603050405020304" pitchFamily="18" charset="0"/>
            </a:endParaRPr>
          </a:p>
          <a:p>
            <a:endParaRPr lang="en-US" altLang="zh-CN" dirty="0" smtClean="0"/>
          </a:p>
          <a:p>
            <a:endParaRPr lang="zh-CN" altLang="en-US" dirty="0"/>
          </a:p>
        </p:txBody>
      </p:sp>
    </p:spTree>
    <p:extLst>
      <p:ext uri="{BB962C8B-B14F-4D97-AF65-F5344CB8AC3E}">
        <p14:creationId xmlns:p14="http://schemas.microsoft.com/office/powerpoint/2010/main" val="94139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大多数工作都在做母语者声调识别，很少做二语者声调偏误检测</a:t>
            </a:r>
            <a:endParaRPr lang="en-US" altLang="zh-CN" dirty="0" smtClean="0"/>
          </a:p>
          <a:p>
            <a:endParaRPr lang="zh-CN" altLang="en-US" dirty="0"/>
          </a:p>
        </p:txBody>
      </p:sp>
    </p:spTree>
    <p:extLst>
      <p:ext uri="{BB962C8B-B14F-4D97-AF65-F5344CB8AC3E}">
        <p14:creationId xmlns:p14="http://schemas.microsoft.com/office/powerpoint/2010/main" val="3596400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大多数工作都在做母语者声调识别，很少做二语者声调偏误检测</a:t>
            </a:r>
            <a:endParaRPr lang="en-US" altLang="zh-CN" dirty="0" smtClean="0"/>
          </a:p>
          <a:p>
            <a:endParaRPr lang="zh-CN" altLang="en-US" dirty="0"/>
          </a:p>
        </p:txBody>
      </p:sp>
    </p:spTree>
    <p:extLst>
      <p:ext uri="{BB962C8B-B14F-4D97-AF65-F5344CB8AC3E}">
        <p14:creationId xmlns:p14="http://schemas.microsoft.com/office/powerpoint/2010/main" val="327805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一些学者也在研究怎么自动检测二语者发音的流利度</a:t>
            </a:r>
            <a:endParaRPr lang="zh-CN" altLang="en-US" dirty="0"/>
          </a:p>
        </p:txBody>
      </p:sp>
    </p:spTree>
    <p:extLst>
      <p:ext uri="{BB962C8B-B14F-4D97-AF65-F5344CB8AC3E}">
        <p14:creationId xmlns:p14="http://schemas.microsoft.com/office/powerpoint/2010/main" val="272235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找大量二语者去录音很难找</a:t>
            </a:r>
            <a:endParaRPr lang="en-US" altLang="zh-CN" dirty="0" smtClean="0"/>
          </a:p>
          <a:p>
            <a:r>
              <a:rPr lang="zh-CN" altLang="en-US" dirty="0" smtClean="0"/>
              <a:t>人工替换语音中的音，当成替换错误，如果替换的音是二语者经常发错的，效果就会比原来好，这种做法也是假设二语者的错误发音也是属于二语音素的一种，一般不太可能。</a:t>
            </a:r>
            <a:endParaRPr lang="en-US" altLang="zh-CN" dirty="0" smtClean="0"/>
          </a:p>
          <a:p>
            <a:r>
              <a:rPr lang="zh-CN" altLang="en-US" dirty="0" smtClean="0"/>
              <a:t>这种方法不适用于韵律偏误检测，韵律很难单独做替换</a:t>
            </a:r>
            <a:endParaRPr lang="zh-CN" altLang="en-US" dirty="0"/>
          </a:p>
        </p:txBody>
      </p:sp>
    </p:spTree>
    <p:extLst>
      <p:ext uri="{BB962C8B-B14F-4D97-AF65-F5344CB8AC3E}">
        <p14:creationId xmlns:p14="http://schemas.microsoft.com/office/powerpoint/2010/main" val="4213773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2826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FAR</a:t>
            </a:r>
            <a:r>
              <a:rPr lang="zh-CN" altLang="en-US" dirty="0" smtClean="0"/>
              <a:t>，错误发音里面有多少没检测出来</a:t>
            </a:r>
            <a:endParaRPr lang="en-US" altLang="zh-CN" dirty="0" smtClean="0"/>
          </a:p>
          <a:p>
            <a:r>
              <a:rPr lang="en-US" altLang="zh-CN" dirty="0" smtClean="0"/>
              <a:t>FRR </a:t>
            </a:r>
            <a:r>
              <a:rPr lang="zh-CN" altLang="en-US" dirty="0" smtClean="0"/>
              <a:t>有多少正确发音被检测为错误发音</a:t>
            </a:r>
            <a:endParaRPr lang="zh-CN" altLang="en-US" dirty="0"/>
          </a:p>
        </p:txBody>
      </p:sp>
    </p:spTree>
    <p:extLst>
      <p:ext uri="{BB962C8B-B14F-4D97-AF65-F5344CB8AC3E}">
        <p14:creationId xmlns:p14="http://schemas.microsoft.com/office/powerpoint/2010/main" val="763795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6683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7670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panose="02010600030101010101" pitchFamily="2" charset="-122"/>
            </a:endParaRPr>
          </a:p>
        </p:txBody>
      </p:sp>
    </p:spTree>
    <p:extLst>
      <p:ext uri="{BB962C8B-B14F-4D97-AF65-F5344CB8AC3E}">
        <p14:creationId xmlns:p14="http://schemas.microsoft.com/office/powerpoint/2010/main" val="406903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可以随时随地发音练习，可以个性化学习进程</a:t>
            </a:r>
            <a:endParaRPr lang="zh-CN" altLang="en-US" dirty="0"/>
          </a:p>
        </p:txBody>
      </p:sp>
    </p:spTree>
    <p:extLst>
      <p:ext uri="{BB962C8B-B14F-4D97-AF65-F5344CB8AC3E}">
        <p14:creationId xmlns:p14="http://schemas.microsoft.com/office/powerpoint/2010/main" val="363929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发音评估：一般就是反馈分数，用母语者的语料作为标准去训练模型</a:t>
            </a:r>
            <a:endParaRPr lang="en-US" altLang="zh-CN" dirty="0" smtClean="0"/>
          </a:p>
          <a:p>
            <a:r>
              <a:rPr lang="zh-CN" altLang="en-US" dirty="0" smtClean="0"/>
              <a:t>发音教学：反馈具体错误类型，需要大量标注</a:t>
            </a:r>
            <a:endParaRPr lang="zh-CN" altLang="en-US" dirty="0"/>
          </a:p>
        </p:txBody>
      </p:sp>
    </p:spTree>
    <p:extLst>
      <p:ext uri="{BB962C8B-B14F-4D97-AF65-F5344CB8AC3E}">
        <p14:creationId xmlns:p14="http://schemas.microsoft.com/office/powerpoint/2010/main" val="312514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其中删除错误最影响一句话的可懂度，因为信息丢失了</a:t>
            </a:r>
            <a:endParaRPr lang="en-US" altLang="zh-CN" dirty="0" smtClean="0"/>
          </a:p>
        </p:txBody>
      </p:sp>
    </p:spTree>
    <p:extLst>
      <p:ext uri="{BB962C8B-B14F-4D97-AF65-F5344CB8AC3E}">
        <p14:creationId xmlns:p14="http://schemas.microsoft.com/office/powerpoint/2010/main" val="355425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不同的音位结构约束</a:t>
            </a:r>
            <a:endParaRPr lang="en-US" altLang="zh-CN" dirty="0" smtClean="0"/>
          </a:p>
          <a:p>
            <a:r>
              <a:rPr lang="zh-CN" altLang="en-US" dirty="0" smtClean="0"/>
              <a:t>越南语中</a:t>
            </a:r>
            <a:endParaRPr lang="en-US" altLang="zh-CN" dirty="0" smtClean="0"/>
          </a:p>
        </p:txBody>
      </p:sp>
    </p:spTree>
    <p:extLst>
      <p:ext uri="{BB962C8B-B14F-4D97-AF65-F5344CB8AC3E}">
        <p14:creationId xmlns:p14="http://schemas.microsoft.com/office/powerpoint/2010/main" val="420373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不同的音位结构约束</a:t>
            </a:r>
            <a:endParaRPr lang="en-US" altLang="zh-CN" dirty="0" smtClean="0"/>
          </a:p>
          <a:p>
            <a:r>
              <a:rPr lang="zh-CN" altLang="en-US" dirty="0" smtClean="0"/>
              <a:t>越南语中</a:t>
            </a:r>
            <a:endParaRPr lang="en-US" altLang="zh-CN" dirty="0" smtClean="0"/>
          </a:p>
        </p:txBody>
      </p:sp>
    </p:spTree>
    <p:extLst>
      <p:ext uri="{BB962C8B-B14F-4D97-AF65-F5344CB8AC3E}">
        <p14:creationId xmlns:p14="http://schemas.microsoft.com/office/powerpoint/2010/main" val="211688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这里举一个粤语母语者发的英语的例子。发音者发的介语</a:t>
            </a:r>
            <a:r>
              <a:rPr lang="en-US" altLang="zh-CN" dirty="0" smtClean="0"/>
              <a:t>N-L</a:t>
            </a:r>
            <a:r>
              <a:rPr lang="zh-CN" altLang="en-US" dirty="0" smtClean="0"/>
              <a:t>之间，如果按照已有的音素集合中找发音错误，会有两种，直接识别成</a:t>
            </a:r>
            <a:r>
              <a:rPr lang="en-US" altLang="zh-CN" dirty="0" smtClean="0"/>
              <a:t>l</a:t>
            </a:r>
            <a:r>
              <a:rPr lang="zh-CN" altLang="en-US" dirty="0" smtClean="0"/>
              <a:t>或者识别成</a:t>
            </a:r>
            <a:r>
              <a:rPr lang="en-US" altLang="zh-CN" dirty="0" smtClean="0"/>
              <a:t>n</a:t>
            </a:r>
          </a:p>
          <a:p>
            <a:r>
              <a:rPr lang="zh-CN" altLang="en-US" dirty="0" smtClean="0"/>
              <a:t>有人会用发音属性来定义这些错误，比如说舌头的位置，清浊音等等这些</a:t>
            </a:r>
            <a:endParaRPr lang="zh-CN" altLang="en-US" dirty="0"/>
          </a:p>
        </p:txBody>
      </p:sp>
    </p:spTree>
    <p:extLst>
      <p:ext uri="{BB962C8B-B14F-4D97-AF65-F5344CB8AC3E}">
        <p14:creationId xmlns:p14="http://schemas.microsoft.com/office/powerpoint/2010/main" val="105686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EEF763B-5063-4AB7-B013-549CD2A38F99}"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DB02A161-510D-4120-8B6D-B88C4F1D1D0E}" type="slidenum">
              <a:rPr lang="zh-CN" altLang="en-US"/>
              <a:pPr/>
              <a:t>‹#›</a:t>
            </a:fld>
            <a:endParaRPr lang="en-US" altLang="zh-CN" dirty="0"/>
          </a:p>
        </p:txBody>
      </p:sp>
    </p:spTree>
    <p:extLst>
      <p:ext uri="{BB962C8B-B14F-4D97-AF65-F5344CB8AC3E}">
        <p14:creationId xmlns:p14="http://schemas.microsoft.com/office/powerpoint/2010/main" val="48764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0633E33-3EE4-408A-A6F7-EFD055788456}"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BAC16A08-0AEE-446F-A9BE-01F2BBDBC282}" type="slidenum">
              <a:rPr lang="zh-CN" altLang="en-US"/>
              <a:pPr/>
              <a:t>‹#›</a:t>
            </a:fld>
            <a:endParaRPr lang="en-US" altLang="zh-CN" dirty="0"/>
          </a:p>
        </p:txBody>
      </p:sp>
    </p:spTree>
    <p:extLst>
      <p:ext uri="{BB962C8B-B14F-4D97-AF65-F5344CB8AC3E}">
        <p14:creationId xmlns:p14="http://schemas.microsoft.com/office/powerpoint/2010/main" val="31375067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D2CC9F0-E4DC-495F-84DD-29A890CB7410}"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AFB0BDC5-B72E-4B13-8FBE-58287FF51350}" type="slidenum">
              <a:rPr lang="zh-CN" altLang="en-US"/>
              <a:pPr/>
              <a:t>‹#›</a:t>
            </a:fld>
            <a:endParaRPr lang="en-US" altLang="zh-CN" dirty="0"/>
          </a:p>
        </p:txBody>
      </p:sp>
    </p:spTree>
    <p:extLst>
      <p:ext uri="{BB962C8B-B14F-4D97-AF65-F5344CB8AC3E}">
        <p14:creationId xmlns:p14="http://schemas.microsoft.com/office/powerpoint/2010/main" val="14356181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B27D64C-2660-4296-9E48-BEA820A3B275}"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1DD228F5-0ACD-4BE2-9117-07D303813C9A}" type="slidenum">
              <a:rPr lang="zh-CN" altLang="en-US"/>
              <a:pPr/>
              <a:t>‹#›</a:t>
            </a:fld>
            <a:endParaRPr lang="en-US" altLang="zh-CN" dirty="0"/>
          </a:p>
        </p:txBody>
      </p:sp>
    </p:spTree>
    <p:extLst>
      <p:ext uri="{BB962C8B-B14F-4D97-AF65-F5344CB8AC3E}">
        <p14:creationId xmlns:p14="http://schemas.microsoft.com/office/powerpoint/2010/main" val="254746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E803EE8-8585-4323-8D0D-745BE5F439A2}"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D90837A0-1D6B-4BD4-8CA7-7FDFCBF41B44}" type="slidenum">
              <a:rPr lang="zh-CN" altLang="en-US"/>
              <a:pPr/>
              <a:t>‹#›</a:t>
            </a:fld>
            <a:endParaRPr lang="en-US" altLang="zh-CN" dirty="0"/>
          </a:p>
        </p:txBody>
      </p:sp>
    </p:spTree>
    <p:extLst>
      <p:ext uri="{BB962C8B-B14F-4D97-AF65-F5344CB8AC3E}">
        <p14:creationId xmlns:p14="http://schemas.microsoft.com/office/powerpoint/2010/main" val="36470960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C139A6B-7CDC-4207-937B-24D1F5771432}"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D3870E57-7452-4CC5-9DAD-A72D778B1159}" type="slidenum">
              <a:rPr lang="zh-CN" altLang="en-US"/>
              <a:pPr/>
              <a:t>‹#›</a:t>
            </a:fld>
            <a:endParaRPr lang="en-US" altLang="zh-CN" dirty="0"/>
          </a:p>
        </p:txBody>
      </p:sp>
    </p:spTree>
    <p:extLst>
      <p:ext uri="{BB962C8B-B14F-4D97-AF65-F5344CB8AC3E}">
        <p14:creationId xmlns:p14="http://schemas.microsoft.com/office/powerpoint/2010/main" val="28096764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B2C62856-F640-4F2E-8C95-AC4290023DF3}" type="datetime1">
              <a:rPr lang="zh-CN" altLang="en-US" smtClean="0"/>
              <a:t>2019/1/17</a:t>
            </a:fld>
            <a:endParaRPr lang="en-US" altLang="zh-CN" dirty="0"/>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fld id="{9D534D1E-E2E9-429F-928A-9416BE7CB467}" type="slidenum">
              <a:rPr lang="zh-CN" altLang="en-US"/>
              <a:pPr/>
              <a:t>‹#›</a:t>
            </a:fld>
            <a:endParaRPr lang="en-US" altLang="zh-CN" dirty="0"/>
          </a:p>
        </p:txBody>
      </p:sp>
    </p:spTree>
    <p:extLst>
      <p:ext uri="{BB962C8B-B14F-4D97-AF65-F5344CB8AC3E}">
        <p14:creationId xmlns:p14="http://schemas.microsoft.com/office/powerpoint/2010/main" val="28793477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6FA3C3BA-F99A-4160-9C2A-D1B012AC576E}" type="datetime1">
              <a:rPr lang="zh-CN" altLang="en-US" smtClean="0"/>
              <a:t>2019/1/17</a:t>
            </a:fld>
            <a:endParaRPr lang="en-US" altLang="zh-CN" dirty="0"/>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fld id="{233E7B69-BBB5-48A9-974F-8D2771DD6069}" type="slidenum">
              <a:rPr lang="zh-CN" altLang="en-US"/>
              <a:pPr/>
              <a:t>‹#›</a:t>
            </a:fld>
            <a:endParaRPr lang="en-US" altLang="zh-CN" dirty="0"/>
          </a:p>
        </p:txBody>
      </p:sp>
    </p:spTree>
    <p:extLst>
      <p:ext uri="{BB962C8B-B14F-4D97-AF65-F5344CB8AC3E}">
        <p14:creationId xmlns:p14="http://schemas.microsoft.com/office/powerpoint/2010/main" val="10380947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0BF6EEB-1F48-4169-967C-C11A7EBF22F1}" type="datetime1">
              <a:rPr lang="zh-CN" altLang="en-US" smtClean="0"/>
              <a:t>2019/1/17</a:t>
            </a:fld>
            <a:endParaRPr lang="en-US" altLang="zh-CN" dirty="0"/>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fld id="{91083437-7274-42F1-8CA8-1EC21BEE32B3}" type="slidenum">
              <a:rPr lang="zh-CN" altLang="en-US"/>
              <a:pPr/>
              <a:t>‹#›</a:t>
            </a:fld>
            <a:endParaRPr lang="en-US" altLang="zh-CN" dirty="0"/>
          </a:p>
        </p:txBody>
      </p:sp>
    </p:spTree>
    <p:extLst>
      <p:ext uri="{BB962C8B-B14F-4D97-AF65-F5344CB8AC3E}">
        <p14:creationId xmlns:p14="http://schemas.microsoft.com/office/powerpoint/2010/main" val="37131993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4CE0F03-78C0-4B27-922C-D2E38485FF00}"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226C279F-1E50-4AAC-824E-A3F31D1606B1}" type="slidenum">
              <a:rPr lang="zh-CN" altLang="en-US"/>
              <a:pPr/>
              <a:t>‹#›</a:t>
            </a:fld>
            <a:endParaRPr lang="en-US" altLang="zh-CN" dirty="0"/>
          </a:p>
        </p:txBody>
      </p:sp>
    </p:spTree>
    <p:extLst>
      <p:ext uri="{BB962C8B-B14F-4D97-AF65-F5344CB8AC3E}">
        <p14:creationId xmlns:p14="http://schemas.microsoft.com/office/powerpoint/2010/main" val="36637179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572CEF0-9F1A-40BE-ADCC-23691DA40F92}"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41EB9533-80D9-4A7D-8E29-C6D40B4EBDB2}" type="slidenum">
              <a:rPr lang="zh-CN" altLang="en-US"/>
              <a:pPr/>
              <a:t>‹#›</a:t>
            </a:fld>
            <a:endParaRPr lang="en-US" altLang="zh-CN" dirty="0"/>
          </a:p>
        </p:txBody>
      </p:sp>
    </p:spTree>
    <p:extLst>
      <p:ext uri="{BB962C8B-B14F-4D97-AF65-F5344CB8AC3E}">
        <p14:creationId xmlns:p14="http://schemas.microsoft.com/office/powerpoint/2010/main" val="8560640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5B78731-ADDA-4FE8-8590-F9F67D71EB6C}"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048A499A-E086-4076-806E-857FC1EFB40A}" type="slidenum">
              <a:rPr lang="zh-CN" altLang="en-US"/>
              <a:pPr/>
              <a:t>‹#›</a:t>
            </a:fld>
            <a:endParaRPr lang="en-US" altLang="zh-CN" dirty="0"/>
          </a:p>
        </p:txBody>
      </p:sp>
    </p:spTree>
    <p:extLst>
      <p:ext uri="{BB962C8B-B14F-4D97-AF65-F5344CB8AC3E}">
        <p14:creationId xmlns:p14="http://schemas.microsoft.com/office/powerpoint/2010/main" val="32313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6CA1B72-1731-4E9D-BA0B-BA1ADBF9E9B7}"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58BEF418-F63E-43B7-956F-3D744B78880F}" type="slidenum">
              <a:rPr lang="zh-CN" altLang="en-US"/>
              <a:pPr/>
              <a:t>‹#›</a:t>
            </a:fld>
            <a:endParaRPr lang="en-US" altLang="zh-CN" dirty="0"/>
          </a:p>
        </p:txBody>
      </p:sp>
    </p:spTree>
    <p:extLst>
      <p:ext uri="{BB962C8B-B14F-4D97-AF65-F5344CB8AC3E}">
        <p14:creationId xmlns:p14="http://schemas.microsoft.com/office/powerpoint/2010/main" val="36931492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B4E917D-B68C-4987-8FEB-985EFA04EC62}"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1BD31179-CA78-4B48-A032-F8F836D752C3}" type="slidenum">
              <a:rPr lang="zh-CN" altLang="en-US"/>
              <a:pPr/>
              <a:t>‹#›</a:t>
            </a:fld>
            <a:endParaRPr lang="en-US" altLang="zh-CN" dirty="0"/>
          </a:p>
        </p:txBody>
      </p:sp>
    </p:spTree>
    <p:extLst>
      <p:ext uri="{BB962C8B-B14F-4D97-AF65-F5344CB8AC3E}">
        <p14:creationId xmlns:p14="http://schemas.microsoft.com/office/powerpoint/2010/main" val="31861230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en-US" sz="2400">
              <a:latin typeface="Times New Roman" pitchFamily="18" charset="0"/>
              <a:ea typeface="宋体" charset="-122"/>
            </a:endParaRPr>
          </a:p>
        </p:txBody>
      </p:sp>
      <p:pic>
        <p:nvPicPr>
          <p:cNvPr id="5" name="Picture 8" descr="ba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4"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p>
        </p:txBody>
      </p:sp>
      <p:sp>
        <p:nvSpPr>
          <p:cNvPr id="1873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zh-CN" altLang="en-US"/>
              <a:t>单击此处编辑母版副标题样式</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4DE3A21F-F6EC-49C9-B24D-95804DCD8F33}" type="datetime1">
              <a:rPr lang="zh-CN" altLang="en-US" smtClean="0"/>
              <a:t>2019/1/17</a:t>
            </a:fld>
            <a:endParaRPr lang="en-US" altLang="zh-CN" dirty="0"/>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dirty="0"/>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fld id="{2DCCB24D-A750-4F5E-88E6-445C8DE1247E}" type="slidenum">
              <a:rPr lang="zh-CN" altLang="en-US"/>
              <a:pPr/>
              <a:t>‹#›</a:t>
            </a:fld>
            <a:endParaRPr lang="en-US" altLang="zh-CN" dirty="0"/>
          </a:p>
        </p:txBody>
      </p:sp>
    </p:spTree>
    <p:extLst>
      <p:ext uri="{BB962C8B-B14F-4D97-AF65-F5344CB8AC3E}">
        <p14:creationId xmlns:p14="http://schemas.microsoft.com/office/powerpoint/2010/main" val="1014861890"/>
      </p:ext>
    </p:extLst>
  </p:cSld>
  <p:clrMapOvr>
    <a:masterClrMapping/>
  </p:clrMapOvr>
  <p:transition>
    <p:random/>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0CCE47C2-358B-4716-A4E8-A5577014039D}" type="datetime1">
              <a:rPr lang="zh-CN" altLang="en-US" smtClean="0"/>
              <a:t>2019/1/17</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8"/>
          <p:cNvSpPr>
            <a:spLocks noGrp="1" noChangeArrowheads="1"/>
          </p:cNvSpPr>
          <p:nvPr>
            <p:ph type="sldNum" sz="quarter" idx="12"/>
          </p:nvPr>
        </p:nvSpPr>
        <p:spPr>
          <a:ln/>
        </p:spPr>
        <p:txBody>
          <a:bodyPr/>
          <a:lstStyle>
            <a:lvl1pPr>
              <a:defRPr/>
            </a:lvl1pPr>
          </a:lstStyle>
          <a:p>
            <a:fld id="{C3C06177-40EA-4E7E-AA51-F03687FF726A}" type="slidenum">
              <a:rPr lang="zh-CN" altLang="en-US"/>
              <a:pPr/>
              <a:t>‹#›</a:t>
            </a:fld>
            <a:endParaRPr lang="en-US" altLang="zh-CN" dirty="0"/>
          </a:p>
        </p:txBody>
      </p:sp>
    </p:spTree>
    <p:extLst>
      <p:ext uri="{BB962C8B-B14F-4D97-AF65-F5344CB8AC3E}">
        <p14:creationId xmlns:p14="http://schemas.microsoft.com/office/powerpoint/2010/main" val="1061801718"/>
      </p:ext>
    </p:extLst>
  </p:cSld>
  <p:clrMapOvr>
    <a:masterClrMapping/>
  </p:clrMapOvr>
  <p:transition>
    <p:random/>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01563155-EFAD-46DC-AA88-2E321C51A93D}" type="datetime1">
              <a:rPr lang="zh-CN" altLang="en-US" smtClean="0"/>
              <a:t>2019/1/17</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8"/>
          <p:cNvSpPr>
            <a:spLocks noGrp="1" noChangeArrowheads="1"/>
          </p:cNvSpPr>
          <p:nvPr>
            <p:ph type="sldNum" sz="quarter" idx="12"/>
          </p:nvPr>
        </p:nvSpPr>
        <p:spPr>
          <a:ln/>
        </p:spPr>
        <p:txBody>
          <a:bodyPr/>
          <a:lstStyle>
            <a:lvl1pPr>
              <a:defRPr/>
            </a:lvl1pPr>
          </a:lstStyle>
          <a:p>
            <a:fld id="{8BB057D2-E388-4AF7-AE90-513EB438D816}" type="slidenum">
              <a:rPr lang="zh-CN" altLang="en-US"/>
              <a:pPr/>
              <a:t>‹#›</a:t>
            </a:fld>
            <a:endParaRPr lang="en-US" altLang="zh-CN" dirty="0"/>
          </a:p>
        </p:txBody>
      </p:sp>
    </p:spTree>
    <p:extLst>
      <p:ext uri="{BB962C8B-B14F-4D97-AF65-F5344CB8AC3E}">
        <p14:creationId xmlns:p14="http://schemas.microsoft.com/office/powerpoint/2010/main" val="850445159"/>
      </p:ext>
    </p:extLst>
  </p:cSld>
  <p:clrMapOvr>
    <a:masterClrMapping/>
  </p:clrMapOvr>
  <p:transition>
    <p:random/>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fld id="{14AB7835-06E8-46ED-A5F1-921827CFBEFE}" type="datetime1">
              <a:rPr lang="zh-CN" altLang="en-US" smtClean="0"/>
              <a:t>2019/1/17</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8"/>
          <p:cNvSpPr>
            <a:spLocks noGrp="1" noChangeArrowheads="1"/>
          </p:cNvSpPr>
          <p:nvPr>
            <p:ph type="sldNum" sz="quarter" idx="12"/>
          </p:nvPr>
        </p:nvSpPr>
        <p:spPr>
          <a:ln/>
        </p:spPr>
        <p:txBody>
          <a:bodyPr/>
          <a:lstStyle>
            <a:lvl1pPr>
              <a:defRPr/>
            </a:lvl1pPr>
          </a:lstStyle>
          <a:p>
            <a:fld id="{060D6415-1982-4CAB-B6CE-72AC1F1A7DE0}" type="slidenum">
              <a:rPr lang="zh-CN" altLang="en-US"/>
              <a:pPr/>
              <a:t>‹#›</a:t>
            </a:fld>
            <a:endParaRPr lang="en-US" altLang="zh-CN" dirty="0"/>
          </a:p>
        </p:txBody>
      </p:sp>
    </p:spTree>
    <p:extLst>
      <p:ext uri="{BB962C8B-B14F-4D97-AF65-F5344CB8AC3E}">
        <p14:creationId xmlns:p14="http://schemas.microsoft.com/office/powerpoint/2010/main" val="3633591815"/>
      </p:ext>
    </p:extLst>
  </p:cSld>
  <p:clrMapOvr>
    <a:masterClrMapping/>
  </p:clrMapOvr>
  <p:transition>
    <p:random/>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fld id="{9E06182B-A449-4225-8220-8644E6D5F252}" type="datetime1">
              <a:rPr lang="zh-CN" altLang="en-US" smtClean="0"/>
              <a:t>2019/1/17</a:t>
            </a:fld>
            <a:endParaRPr lang="en-US" altLang="zh-CN"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8"/>
          <p:cNvSpPr>
            <a:spLocks noGrp="1" noChangeArrowheads="1"/>
          </p:cNvSpPr>
          <p:nvPr>
            <p:ph type="sldNum" sz="quarter" idx="12"/>
          </p:nvPr>
        </p:nvSpPr>
        <p:spPr>
          <a:ln/>
        </p:spPr>
        <p:txBody>
          <a:bodyPr/>
          <a:lstStyle>
            <a:lvl1pPr>
              <a:defRPr/>
            </a:lvl1pPr>
          </a:lstStyle>
          <a:p>
            <a:fld id="{367ADACC-A73E-4FF8-91D1-FA09BCBBAF4E}" type="slidenum">
              <a:rPr lang="zh-CN" altLang="en-US"/>
              <a:pPr/>
              <a:t>‹#›</a:t>
            </a:fld>
            <a:endParaRPr lang="en-US" altLang="zh-CN" dirty="0"/>
          </a:p>
        </p:txBody>
      </p:sp>
    </p:spTree>
    <p:extLst>
      <p:ext uri="{BB962C8B-B14F-4D97-AF65-F5344CB8AC3E}">
        <p14:creationId xmlns:p14="http://schemas.microsoft.com/office/powerpoint/2010/main" val="2911862091"/>
      </p:ext>
    </p:extLst>
  </p:cSld>
  <p:clrMapOvr>
    <a:masterClrMapping/>
  </p:clrMapOvr>
  <p:transition>
    <p:random/>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fld id="{5D68E6A7-A796-435F-86E7-710C2D57392A}" type="datetime1">
              <a:rPr lang="zh-CN" altLang="en-US" smtClean="0"/>
              <a:t>2019/1/17</a:t>
            </a:fld>
            <a:endParaRPr lang="en-US" altLang="zh-CN"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8"/>
          <p:cNvSpPr>
            <a:spLocks noGrp="1" noChangeArrowheads="1"/>
          </p:cNvSpPr>
          <p:nvPr>
            <p:ph type="sldNum" sz="quarter" idx="12"/>
          </p:nvPr>
        </p:nvSpPr>
        <p:spPr>
          <a:ln/>
        </p:spPr>
        <p:txBody>
          <a:bodyPr/>
          <a:lstStyle>
            <a:lvl1pPr>
              <a:defRPr/>
            </a:lvl1pPr>
          </a:lstStyle>
          <a:p>
            <a:fld id="{889863A7-12CD-4E96-A07D-D89819CF0D01}" type="slidenum">
              <a:rPr lang="zh-CN" altLang="en-US"/>
              <a:pPr/>
              <a:t>‹#›</a:t>
            </a:fld>
            <a:endParaRPr lang="en-US" altLang="zh-CN" dirty="0"/>
          </a:p>
        </p:txBody>
      </p:sp>
    </p:spTree>
    <p:extLst>
      <p:ext uri="{BB962C8B-B14F-4D97-AF65-F5344CB8AC3E}">
        <p14:creationId xmlns:p14="http://schemas.microsoft.com/office/powerpoint/2010/main" val="67629397"/>
      </p:ext>
    </p:extLst>
  </p:cSld>
  <p:clrMapOvr>
    <a:masterClrMapping/>
  </p:clrMapOvr>
  <p:transition>
    <p:random/>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668042AF-217B-436D-BC6B-3C47ECB80C60}" type="datetime1">
              <a:rPr lang="zh-CN" altLang="en-US" smtClean="0"/>
              <a:t>2019/1/17</a:t>
            </a:fld>
            <a:endParaRPr lang="en-US" altLang="zh-CN"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8"/>
          <p:cNvSpPr>
            <a:spLocks noGrp="1" noChangeArrowheads="1"/>
          </p:cNvSpPr>
          <p:nvPr>
            <p:ph type="sldNum" sz="quarter" idx="12"/>
          </p:nvPr>
        </p:nvSpPr>
        <p:spPr>
          <a:ln/>
        </p:spPr>
        <p:txBody>
          <a:bodyPr/>
          <a:lstStyle>
            <a:lvl1pPr>
              <a:defRPr/>
            </a:lvl1pPr>
          </a:lstStyle>
          <a:p>
            <a:fld id="{901D1331-3265-4DBD-9DCE-2B896D7FB20A}" type="slidenum">
              <a:rPr lang="zh-CN" altLang="en-US"/>
              <a:pPr/>
              <a:t>‹#›</a:t>
            </a:fld>
            <a:endParaRPr lang="en-US" altLang="zh-CN" dirty="0"/>
          </a:p>
        </p:txBody>
      </p:sp>
    </p:spTree>
    <p:extLst>
      <p:ext uri="{BB962C8B-B14F-4D97-AF65-F5344CB8AC3E}">
        <p14:creationId xmlns:p14="http://schemas.microsoft.com/office/powerpoint/2010/main" val="2278035103"/>
      </p:ext>
    </p:extLst>
  </p:cSld>
  <p:clrMapOvr>
    <a:masterClrMapping/>
  </p:clrMapOvr>
  <p:transition>
    <p:random/>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BD6EFE8F-1AAC-40B5-A127-0C34D6B1ED07}" type="datetime1">
              <a:rPr lang="zh-CN" altLang="en-US" smtClean="0"/>
              <a:t>2019/1/17</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8"/>
          <p:cNvSpPr>
            <a:spLocks noGrp="1" noChangeArrowheads="1"/>
          </p:cNvSpPr>
          <p:nvPr>
            <p:ph type="sldNum" sz="quarter" idx="12"/>
          </p:nvPr>
        </p:nvSpPr>
        <p:spPr>
          <a:ln/>
        </p:spPr>
        <p:txBody>
          <a:bodyPr/>
          <a:lstStyle>
            <a:lvl1pPr>
              <a:defRPr/>
            </a:lvl1pPr>
          </a:lstStyle>
          <a:p>
            <a:fld id="{B7742520-416B-427A-A10F-A57226EC34C6}" type="slidenum">
              <a:rPr lang="zh-CN" altLang="en-US"/>
              <a:pPr/>
              <a:t>‹#›</a:t>
            </a:fld>
            <a:endParaRPr lang="en-US" altLang="zh-CN" dirty="0"/>
          </a:p>
        </p:txBody>
      </p:sp>
    </p:spTree>
    <p:extLst>
      <p:ext uri="{BB962C8B-B14F-4D97-AF65-F5344CB8AC3E}">
        <p14:creationId xmlns:p14="http://schemas.microsoft.com/office/powerpoint/2010/main" val="163251816"/>
      </p:ext>
    </p:extLst>
  </p:cSld>
  <p:clrMapOvr>
    <a:masterClrMapping/>
  </p:clrMapOvr>
  <p:transition>
    <p:random/>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8D8481A0-6FB2-43D9-B166-36139D0CD138}" type="datetime1">
              <a:rPr lang="zh-CN" altLang="en-US" smtClean="0"/>
              <a:t>2019/1/17</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8"/>
          <p:cNvSpPr>
            <a:spLocks noGrp="1" noChangeArrowheads="1"/>
          </p:cNvSpPr>
          <p:nvPr>
            <p:ph type="sldNum" sz="quarter" idx="12"/>
          </p:nvPr>
        </p:nvSpPr>
        <p:spPr>
          <a:ln/>
        </p:spPr>
        <p:txBody>
          <a:bodyPr/>
          <a:lstStyle>
            <a:lvl1pPr>
              <a:defRPr/>
            </a:lvl1pPr>
          </a:lstStyle>
          <a:p>
            <a:fld id="{154687C6-48DC-4392-97B6-D851EFB17D35}" type="slidenum">
              <a:rPr lang="zh-CN" altLang="en-US"/>
              <a:pPr/>
              <a:t>‹#›</a:t>
            </a:fld>
            <a:endParaRPr lang="en-US" altLang="zh-CN" dirty="0"/>
          </a:p>
        </p:txBody>
      </p:sp>
    </p:spTree>
    <p:extLst>
      <p:ext uri="{BB962C8B-B14F-4D97-AF65-F5344CB8AC3E}">
        <p14:creationId xmlns:p14="http://schemas.microsoft.com/office/powerpoint/2010/main" val="4110911640"/>
      </p:ext>
    </p:extLst>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223A3DF-A908-4D4B-841F-8CF621627350}"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3F0E1D43-C638-45B8-B223-98C7802083E9}" type="slidenum">
              <a:rPr lang="zh-CN" altLang="en-US"/>
              <a:pPr/>
              <a:t>‹#›</a:t>
            </a:fld>
            <a:endParaRPr lang="en-US" altLang="zh-CN" dirty="0"/>
          </a:p>
        </p:txBody>
      </p:sp>
    </p:spTree>
    <p:extLst>
      <p:ext uri="{BB962C8B-B14F-4D97-AF65-F5344CB8AC3E}">
        <p14:creationId xmlns:p14="http://schemas.microsoft.com/office/powerpoint/2010/main" val="11203594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5A0E836D-52A7-4358-AAD0-6CB58F7AF03F}" type="datetime1">
              <a:rPr lang="zh-CN" altLang="en-US" smtClean="0"/>
              <a:t>2019/1/17</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8"/>
          <p:cNvSpPr>
            <a:spLocks noGrp="1" noChangeArrowheads="1"/>
          </p:cNvSpPr>
          <p:nvPr>
            <p:ph type="sldNum" sz="quarter" idx="12"/>
          </p:nvPr>
        </p:nvSpPr>
        <p:spPr>
          <a:ln/>
        </p:spPr>
        <p:txBody>
          <a:bodyPr/>
          <a:lstStyle>
            <a:lvl1pPr>
              <a:defRPr/>
            </a:lvl1pPr>
          </a:lstStyle>
          <a:p>
            <a:fld id="{5E086FB1-6A7D-45AE-9E6E-7A0330843DA4}" type="slidenum">
              <a:rPr lang="zh-CN" altLang="en-US"/>
              <a:pPr/>
              <a:t>‹#›</a:t>
            </a:fld>
            <a:endParaRPr lang="en-US" altLang="zh-CN" dirty="0"/>
          </a:p>
        </p:txBody>
      </p:sp>
    </p:spTree>
    <p:extLst>
      <p:ext uri="{BB962C8B-B14F-4D97-AF65-F5344CB8AC3E}">
        <p14:creationId xmlns:p14="http://schemas.microsoft.com/office/powerpoint/2010/main" val="3498261015"/>
      </p:ext>
    </p:extLst>
  </p:cSld>
  <p:clrMapOvr>
    <a:masterClrMapping/>
  </p:clrMapOvr>
  <p:transition>
    <p:random/>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167EA59B-57E7-4798-9033-3F661FEEA794}" type="datetime1">
              <a:rPr lang="zh-CN" altLang="en-US" smtClean="0"/>
              <a:t>2019/1/17</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8"/>
          <p:cNvSpPr>
            <a:spLocks noGrp="1" noChangeArrowheads="1"/>
          </p:cNvSpPr>
          <p:nvPr>
            <p:ph type="sldNum" sz="quarter" idx="12"/>
          </p:nvPr>
        </p:nvSpPr>
        <p:spPr>
          <a:ln/>
        </p:spPr>
        <p:txBody>
          <a:bodyPr/>
          <a:lstStyle>
            <a:lvl1pPr>
              <a:defRPr/>
            </a:lvl1pPr>
          </a:lstStyle>
          <a:p>
            <a:fld id="{9960C6B2-301D-49FD-86FC-929527E05484}" type="slidenum">
              <a:rPr lang="zh-CN" altLang="en-US"/>
              <a:pPr/>
              <a:t>‹#›</a:t>
            </a:fld>
            <a:endParaRPr lang="en-US" altLang="zh-CN" dirty="0"/>
          </a:p>
        </p:txBody>
      </p:sp>
    </p:spTree>
    <p:extLst>
      <p:ext uri="{BB962C8B-B14F-4D97-AF65-F5344CB8AC3E}">
        <p14:creationId xmlns:p14="http://schemas.microsoft.com/office/powerpoint/2010/main" val="2864094790"/>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EC47F50-073A-4914-986B-BFF3DBE52775}"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3CE2B9CE-691B-4388-B40F-3F6BBA8CFF1E}" type="slidenum">
              <a:rPr lang="zh-CN" altLang="en-US"/>
              <a:pPr/>
              <a:t>‹#›</a:t>
            </a:fld>
            <a:endParaRPr lang="en-US" altLang="zh-CN" dirty="0"/>
          </a:p>
        </p:txBody>
      </p:sp>
    </p:spTree>
    <p:extLst>
      <p:ext uri="{BB962C8B-B14F-4D97-AF65-F5344CB8AC3E}">
        <p14:creationId xmlns:p14="http://schemas.microsoft.com/office/powerpoint/2010/main" val="60831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1356BED4-FDCD-44F3-AA7B-1A769F8B1D57}"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83312467-D3BA-4FF6-97F4-9A0C936D2DC8}" type="slidenum">
              <a:rPr lang="zh-CN" altLang="en-US"/>
              <a:pPr/>
              <a:t>‹#›</a:t>
            </a:fld>
            <a:endParaRPr lang="en-US" altLang="zh-CN" dirty="0"/>
          </a:p>
        </p:txBody>
      </p:sp>
    </p:spTree>
    <p:extLst>
      <p:ext uri="{BB962C8B-B14F-4D97-AF65-F5344CB8AC3E}">
        <p14:creationId xmlns:p14="http://schemas.microsoft.com/office/powerpoint/2010/main" val="305274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A59FF2F-EEA4-4CDB-96DA-A038D4B47548}"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1DFEE86B-5E4B-47B1-8A36-1EC61BF241B6}" type="slidenum">
              <a:rPr lang="zh-CN" altLang="en-US"/>
              <a:pPr/>
              <a:t>‹#›</a:t>
            </a:fld>
            <a:endParaRPr lang="en-US" altLang="zh-CN" dirty="0"/>
          </a:p>
        </p:txBody>
      </p:sp>
    </p:spTree>
    <p:extLst>
      <p:ext uri="{BB962C8B-B14F-4D97-AF65-F5344CB8AC3E}">
        <p14:creationId xmlns:p14="http://schemas.microsoft.com/office/powerpoint/2010/main" val="310951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9F0F111-5CBB-479C-9DAB-5FD81D6C13C9}" type="datetime1">
              <a:rPr lang="zh-CN" altLang="en-US" smtClean="0"/>
              <a:t>2019/1/17</a:t>
            </a:fld>
            <a:endParaRPr lang="en-US" altLang="zh-CN" dirty="0"/>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fld id="{1E7C506E-B7FA-4BFB-AA2A-1721CEAA3885}" type="slidenum">
              <a:rPr lang="zh-CN" altLang="en-US"/>
              <a:pPr/>
              <a:t>‹#›</a:t>
            </a:fld>
            <a:endParaRPr lang="en-US" altLang="zh-CN" dirty="0"/>
          </a:p>
        </p:txBody>
      </p:sp>
    </p:spTree>
    <p:extLst>
      <p:ext uri="{BB962C8B-B14F-4D97-AF65-F5344CB8AC3E}">
        <p14:creationId xmlns:p14="http://schemas.microsoft.com/office/powerpoint/2010/main" val="130584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6968397E-1DEC-4723-87D1-DF708434BE42}" type="datetime1">
              <a:rPr lang="zh-CN" altLang="en-US" smtClean="0"/>
              <a:t>2019/1/17</a:t>
            </a:fld>
            <a:endParaRPr lang="en-US" altLang="zh-CN" dirty="0"/>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fld id="{0230F882-ECBC-4CCF-BAE6-CF3F887CC1CE}" type="slidenum">
              <a:rPr lang="zh-CN" altLang="en-US"/>
              <a:pPr/>
              <a:t>‹#›</a:t>
            </a:fld>
            <a:endParaRPr lang="en-US" altLang="zh-CN" dirty="0"/>
          </a:p>
        </p:txBody>
      </p:sp>
    </p:spTree>
    <p:extLst>
      <p:ext uri="{BB962C8B-B14F-4D97-AF65-F5344CB8AC3E}">
        <p14:creationId xmlns:p14="http://schemas.microsoft.com/office/powerpoint/2010/main" val="428499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09E50B38-0994-4AB8-A4D1-BEA24D8AAEB1}" type="datetime1">
              <a:rPr lang="zh-CN" altLang="en-US" smtClean="0"/>
              <a:t>2019/1/17</a:t>
            </a:fld>
            <a:endParaRPr lang="en-US" altLang="zh-CN" dirty="0"/>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fld id="{3B7A4AE3-3BB6-439A-B6B7-B6F82BEAD267}" type="slidenum">
              <a:rPr lang="zh-CN" altLang="en-US"/>
              <a:pPr/>
              <a:t>‹#›</a:t>
            </a:fld>
            <a:endParaRPr lang="en-US" altLang="zh-CN" dirty="0"/>
          </a:p>
        </p:txBody>
      </p:sp>
    </p:spTree>
    <p:extLst>
      <p:ext uri="{BB962C8B-B14F-4D97-AF65-F5344CB8AC3E}">
        <p14:creationId xmlns:p14="http://schemas.microsoft.com/office/powerpoint/2010/main" val="3294680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923E3B7-8DB9-40C9-B328-068B1760DE23}"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D204AA5B-B17D-4555-B5D5-73E13D511840}" type="slidenum">
              <a:rPr lang="zh-CN" altLang="en-US"/>
              <a:pPr/>
              <a:t>‹#›</a:t>
            </a:fld>
            <a:endParaRPr lang="en-US" altLang="zh-CN" dirty="0"/>
          </a:p>
        </p:txBody>
      </p:sp>
    </p:spTree>
    <p:extLst>
      <p:ext uri="{BB962C8B-B14F-4D97-AF65-F5344CB8AC3E}">
        <p14:creationId xmlns:p14="http://schemas.microsoft.com/office/powerpoint/2010/main" val="73017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64C8705-2525-4FAD-AC41-A6501B179836}"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2ED43A0B-AAA1-42B5-8304-23D86E64020A}" type="slidenum">
              <a:rPr lang="zh-CN" altLang="en-US"/>
              <a:pPr/>
              <a:t>‹#›</a:t>
            </a:fld>
            <a:endParaRPr lang="en-US" altLang="zh-CN" dirty="0"/>
          </a:p>
        </p:txBody>
      </p:sp>
    </p:spTree>
    <p:extLst>
      <p:ext uri="{BB962C8B-B14F-4D97-AF65-F5344CB8AC3E}">
        <p14:creationId xmlns:p14="http://schemas.microsoft.com/office/powerpoint/2010/main" val="355915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1F472003-4847-4FD6-B4A3-C638D8718CE1}"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796327C9-5FBE-480B-AB56-01EDB078FE59}" type="slidenum">
              <a:rPr lang="zh-CN" altLang="en-US"/>
              <a:pPr/>
              <a:t>‹#›</a:t>
            </a:fld>
            <a:endParaRPr lang="en-US" altLang="zh-CN" dirty="0"/>
          </a:p>
        </p:txBody>
      </p:sp>
    </p:spTree>
    <p:extLst>
      <p:ext uri="{BB962C8B-B14F-4D97-AF65-F5344CB8AC3E}">
        <p14:creationId xmlns:p14="http://schemas.microsoft.com/office/powerpoint/2010/main" val="2338817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B3353F5-7E74-4BBD-922A-AF11301194DC}"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273711DC-8BBC-4E19-851C-6E3841BC360F}" type="slidenum">
              <a:rPr lang="zh-CN" altLang="en-US"/>
              <a:pPr/>
              <a:t>‹#›</a:t>
            </a:fld>
            <a:endParaRPr lang="en-US" altLang="zh-CN" dirty="0"/>
          </a:p>
        </p:txBody>
      </p:sp>
    </p:spTree>
    <p:extLst>
      <p:ext uri="{BB962C8B-B14F-4D97-AF65-F5344CB8AC3E}">
        <p14:creationId xmlns:p14="http://schemas.microsoft.com/office/powerpoint/2010/main" val="147543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80BA9EE-4505-461B-9EAE-281A066F0C50}"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1063E542-6BEE-4DB9-8F83-895E936DF5B0}" type="slidenum">
              <a:rPr lang="zh-CN" altLang="en-US"/>
              <a:pPr/>
              <a:t>‹#›</a:t>
            </a:fld>
            <a:endParaRPr lang="en-US" altLang="zh-CN" dirty="0"/>
          </a:p>
        </p:txBody>
      </p:sp>
    </p:spTree>
    <p:extLst>
      <p:ext uri="{BB962C8B-B14F-4D97-AF65-F5344CB8AC3E}">
        <p14:creationId xmlns:p14="http://schemas.microsoft.com/office/powerpoint/2010/main" val="1046784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9E7A8496-C391-4DF0-901A-48654276ADB9}"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D7A52E3A-0043-4304-9599-38B9ABF88744}" type="slidenum">
              <a:rPr lang="zh-CN" altLang="en-US"/>
              <a:pPr/>
              <a:t>‹#›</a:t>
            </a:fld>
            <a:endParaRPr lang="en-US" altLang="zh-CN" dirty="0"/>
          </a:p>
        </p:txBody>
      </p:sp>
    </p:spTree>
    <p:extLst>
      <p:ext uri="{BB962C8B-B14F-4D97-AF65-F5344CB8AC3E}">
        <p14:creationId xmlns:p14="http://schemas.microsoft.com/office/powerpoint/2010/main" val="2546252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8D792910-E0C8-4BC8-8280-F1D7B4BA867D}"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132EC51D-65FD-46F7-B24A-1D834FE3FE09}" type="slidenum">
              <a:rPr lang="zh-CN" altLang="en-US"/>
              <a:pPr/>
              <a:t>‹#›</a:t>
            </a:fld>
            <a:endParaRPr lang="en-US" altLang="zh-CN" dirty="0"/>
          </a:p>
        </p:txBody>
      </p:sp>
    </p:spTree>
    <p:extLst>
      <p:ext uri="{BB962C8B-B14F-4D97-AF65-F5344CB8AC3E}">
        <p14:creationId xmlns:p14="http://schemas.microsoft.com/office/powerpoint/2010/main" val="3512577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08457E31-DF01-47A6-A779-778A1BF55C9C}"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AF32A9DD-09DD-4097-A248-835E64D0CA58}" type="slidenum">
              <a:rPr lang="zh-CN" altLang="en-US"/>
              <a:pPr/>
              <a:t>‹#›</a:t>
            </a:fld>
            <a:endParaRPr lang="en-US" altLang="zh-CN" dirty="0"/>
          </a:p>
        </p:txBody>
      </p:sp>
    </p:spTree>
    <p:extLst>
      <p:ext uri="{BB962C8B-B14F-4D97-AF65-F5344CB8AC3E}">
        <p14:creationId xmlns:p14="http://schemas.microsoft.com/office/powerpoint/2010/main" val="97925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81ED152E-1942-4516-9C29-60A6CB62AB08}"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587D9835-EF97-4CF5-9DAF-B599E5FCE96B}" type="slidenum">
              <a:rPr lang="zh-CN" altLang="en-US"/>
              <a:pPr/>
              <a:t>‹#›</a:t>
            </a:fld>
            <a:endParaRPr lang="en-US" altLang="zh-CN" dirty="0"/>
          </a:p>
        </p:txBody>
      </p:sp>
    </p:spTree>
    <p:extLst>
      <p:ext uri="{BB962C8B-B14F-4D97-AF65-F5344CB8AC3E}">
        <p14:creationId xmlns:p14="http://schemas.microsoft.com/office/powerpoint/2010/main" val="2975243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1B437C1D-E297-4494-839F-889DE936F632}" type="datetime1">
              <a:rPr lang="zh-CN" altLang="en-US" smtClean="0"/>
              <a:t>2019/1/17</a:t>
            </a:fld>
            <a:endParaRPr lang="en-US" altLang="zh-CN" dirty="0"/>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fld id="{12518BAD-BD1F-4084-A003-492DE093DF08}" type="slidenum">
              <a:rPr lang="zh-CN" altLang="en-US"/>
              <a:pPr/>
              <a:t>‹#›</a:t>
            </a:fld>
            <a:endParaRPr lang="en-US" altLang="zh-CN" dirty="0"/>
          </a:p>
        </p:txBody>
      </p:sp>
    </p:spTree>
    <p:extLst>
      <p:ext uri="{BB962C8B-B14F-4D97-AF65-F5344CB8AC3E}">
        <p14:creationId xmlns:p14="http://schemas.microsoft.com/office/powerpoint/2010/main" val="400245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25697A85-D1CB-4C26-896B-DF2D9FCCD624}" type="datetime1">
              <a:rPr lang="zh-CN" altLang="en-US" smtClean="0"/>
              <a:t>2019/1/17</a:t>
            </a:fld>
            <a:endParaRPr lang="en-US" altLang="zh-CN" dirty="0"/>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fld id="{3CD7EC31-0AEF-43D1-B992-7F1342439180}" type="slidenum">
              <a:rPr lang="zh-CN" altLang="en-US"/>
              <a:pPr/>
              <a:t>‹#›</a:t>
            </a:fld>
            <a:endParaRPr lang="en-US" altLang="zh-CN" dirty="0"/>
          </a:p>
        </p:txBody>
      </p:sp>
    </p:spTree>
    <p:extLst>
      <p:ext uri="{BB962C8B-B14F-4D97-AF65-F5344CB8AC3E}">
        <p14:creationId xmlns:p14="http://schemas.microsoft.com/office/powerpoint/2010/main" val="4082614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12270AB1-89D5-43F5-A0E6-C5B5FDBB5356}" type="datetime1">
              <a:rPr lang="zh-CN" altLang="en-US" smtClean="0"/>
              <a:t>2019/1/17</a:t>
            </a:fld>
            <a:endParaRPr lang="en-US" altLang="zh-CN" dirty="0"/>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fld id="{DD2441D2-149F-4D83-B6E3-31098899392F}" type="slidenum">
              <a:rPr lang="zh-CN" altLang="en-US"/>
              <a:pPr/>
              <a:t>‹#›</a:t>
            </a:fld>
            <a:endParaRPr lang="en-US" altLang="zh-CN" dirty="0"/>
          </a:p>
        </p:txBody>
      </p:sp>
    </p:spTree>
    <p:extLst>
      <p:ext uri="{BB962C8B-B14F-4D97-AF65-F5344CB8AC3E}">
        <p14:creationId xmlns:p14="http://schemas.microsoft.com/office/powerpoint/2010/main" val="220620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A9CFCA31-4B71-4FEA-A9C1-DE2B3DCC1027}"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C9DF144B-C0B3-452D-A5BD-EE5E93A6A3E8}" type="slidenum">
              <a:rPr lang="zh-CN" altLang="en-US"/>
              <a:pPr/>
              <a:t>‹#›</a:t>
            </a:fld>
            <a:endParaRPr lang="en-US" altLang="zh-CN" dirty="0"/>
          </a:p>
        </p:txBody>
      </p:sp>
    </p:spTree>
    <p:extLst>
      <p:ext uri="{BB962C8B-B14F-4D97-AF65-F5344CB8AC3E}">
        <p14:creationId xmlns:p14="http://schemas.microsoft.com/office/powerpoint/2010/main" val="426414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EAFF9EC3-0929-4622-89E2-A5836CA973F8}"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27ADE1CA-C0E0-4983-ABE7-8067A9CFB8DD}" type="slidenum">
              <a:rPr lang="zh-CN" altLang="en-US"/>
              <a:pPr/>
              <a:t>‹#›</a:t>
            </a:fld>
            <a:endParaRPr lang="en-US" altLang="zh-CN" dirty="0"/>
          </a:p>
        </p:txBody>
      </p:sp>
    </p:spTree>
    <p:extLst>
      <p:ext uri="{BB962C8B-B14F-4D97-AF65-F5344CB8AC3E}">
        <p14:creationId xmlns:p14="http://schemas.microsoft.com/office/powerpoint/2010/main" val="2226875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E10C4FE8-E5C9-4B6B-A25B-AA3A9819628A}"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53A6942B-1083-4F63-A83B-BD6F0E59AB39}" type="slidenum">
              <a:rPr lang="zh-CN" altLang="en-US"/>
              <a:pPr/>
              <a:t>‹#›</a:t>
            </a:fld>
            <a:endParaRPr lang="en-US" altLang="zh-CN" dirty="0"/>
          </a:p>
        </p:txBody>
      </p:sp>
    </p:spTree>
    <p:extLst>
      <p:ext uri="{BB962C8B-B14F-4D97-AF65-F5344CB8AC3E}">
        <p14:creationId xmlns:p14="http://schemas.microsoft.com/office/powerpoint/2010/main" val="91643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DD0954BB-99F4-4F2D-AB9B-C7F76221C0DC}"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4C6C1F30-FB10-4F3E-896D-7275AAC47690}" type="slidenum">
              <a:rPr lang="zh-CN" altLang="en-US"/>
              <a:pPr/>
              <a:t>‹#›</a:t>
            </a:fld>
            <a:endParaRPr lang="en-US" altLang="zh-CN" dirty="0"/>
          </a:p>
        </p:txBody>
      </p:sp>
    </p:spTree>
    <p:extLst>
      <p:ext uri="{BB962C8B-B14F-4D97-AF65-F5344CB8AC3E}">
        <p14:creationId xmlns:p14="http://schemas.microsoft.com/office/powerpoint/2010/main" val="1198535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71AF1B20-F162-4249-8B46-C8FA8BC32FF3}"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2824820F-26C1-4149-9CA0-F4A5C1051470}" type="slidenum">
              <a:rPr lang="zh-CN" altLang="en-US"/>
              <a:pPr/>
              <a:t>‹#›</a:t>
            </a:fld>
            <a:endParaRPr lang="en-US" altLang="zh-CN" dirty="0"/>
          </a:p>
        </p:txBody>
      </p:sp>
    </p:spTree>
    <p:extLst>
      <p:ext uri="{BB962C8B-B14F-4D97-AF65-F5344CB8AC3E}">
        <p14:creationId xmlns:p14="http://schemas.microsoft.com/office/powerpoint/2010/main" val="3536047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982D02D3-0227-416F-9702-2C601C379BE6}" type="datetime1">
              <a:rPr lang="zh-CN" altLang="en-US" smtClean="0"/>
              <a:t>2019/1/17</a:t>
            </a:fld>
            <a:endParaRPr lang="en-US" altLang="zh-CN" dirty="0"/>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fld id="{2860F7F9-A643-4E71-BDB7-072786768197}" type="slidenum">
              <a:rPr lang="zh-CN" altLang="en-US"/>
              <a:pPr/>
              <a:t>‹#›</a:t>
            </a:fld>
            <a:endParaRPr lang="en-US" altLang="zh-CN" dirty="0"/>
          </a:p>
        </p:txBody>
      </p:sp>
    </p:spTree>
    <p:extLst>
      <p:ext uri="{BB962C8B-B14F-4D97-AF65-F5344CB8AC3E}">
        <p14:creationId xmlns:p14="http://schemas.microsoft.com/office/powerpoint/2010/main" val="1833159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D8AC4BA9-60AC-4CC5-AE91-F5E1DD012798}" type="datetime1">
              <a:rPr lang="zh-CN" altLang="en-US" smtClean="0"/>
              <a:t>2019/1/17</a:t>
            </a:fld>
            <a:endParaRPr lang="en-US" altLang="zh-CN" dirty="0"/>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fld id="{1652B951-5E9F-4BDA-AE18-03FC2DBA6872}" type="slidenum">
              <a:rPr lang="zh-CN" altLang="en-US"/>
              <a:pPr/>
              <a:t>‹#›</a:t>
            </a:fld>
            <a:endParaRPr lang="en-US" altLang="zh-CN" dirty="0"/>
          </a:p>
        </p:txBody>
      </p:sp>
    </p:spTree>
    <p:extLst>
      <p:ext uri="{BB962C8B-B14F-4D97-AF65-F5344CB8AC3E}">
        <p14:creationId xmlns:p14="http://schemas.microsoft.com/office/powerpoint/2010/main" val="2787307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6"/>
          <p:cNvSpPr>
            <a:spLocks noGrp="1" noChangeArrowheads="1"/>
          </p:cNvSpPr>
          <p:nvPr>
            <p:ph type="dt" sz="half" idx="10"/>
          </p:nvPr>
        </p:nvSpPr>
        <p:spPr>
          <a:ln/>
        </p:spPr>
        <p:txBody>
          <a:bodyPr/>
          <a:lstStyle>
            <a:lvl1pPr>
              <a:defRPr/>
            </a:lvl1pPr>
          </a:lstStyle>
          <a:p>
            <a:pPr>
              <a:defRPr/>
            </a:pPr>
            <a:fld id="{77A6534F-A4EA-4BB0-A81A-AEA2632CEC5D}" type="datetime1">
              <a:rPr lang="zh-CN" altLang="en-US" smtClean="0"/>
              <a:t>2019/1/17</a:t>
            </a:fld>
            <a:endParaRPr lang="en-US" altLang="zh-CN" dirty="0"/>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fld id="{DE7603AB-3B93-49D2-A264-CC51A5B7E519}" type="slidenum">
              <a:rPr lang="zh-CN" altLang="en-US"/>
              <a:pPr/>
              <a:t>‹#›</a:t>
            </a:fld>
            <a:endParaRPr lang="en-US" altLang="zh-CN" dirty="0"/>
          </a:p>
        </p:txBody>
      </p:sp>
    </p:spTree>
    <p:extLst>
      <p:ext uri="{BB962C8B-B14F-4D97-AF65-F5344CB8AC3E}">
        <p14:creationId xmlns:p14="http://schemas.microsoft.com/office/powerpoint/2010/main" val="1776497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6"/>
          <p:cNvSpPr>
            <a:spLocks noGrp="1" noChangeArrowheads="1"/>
          </p:cNvSpPr>
          <p:nvPr>
            <p:ph type="dt" sz="half" idx="10"/>
          </p:nvPr>
        </p:nvSpPr>
        <p:spPr>
          <a:ln/>
        </p:spPr>
        <p:txBody>
          <a:bodyPr/>
          <a:lstStyle>
            <a:lvl1pPr>
              <a:defRPr/>
            </a:lvl1pPr>
          </a:lstStyle>
          <a:p>
            <a:pPr>
              <a:defRPr/>
            </a:pPr>
            <a:fld id="{BCDF6E43-E87D-4404-90EF-A0A25AD2DD0E}" type="datetime1">
              <a:rPr lang="zh-CN" altLang="en-US" smtClean="0"/>
              <a:t>2019/1/17</a:t>
            </a:fld>
            <a:endParaRPr lang="en-US" altLang="zh-CN" dirty="0"/>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fld id="{D202F429-1327-4F92-8389-F980737A2C79}" type="slidenum">
              <a:rPr lang="zh-CN" altLang="en-US"/>
              <a:pPr/>
              <a:t>‹#›</a:t>
            </a:fld>
            <a:endParaRPr lang="en-US" altLang="zh-CN" dirty="0"/>
          </a:p>
        </p:txBody>
      </p:sp>
    </p:spTree>
    <p:extLst>
      <p:ext uri="{BB962C8B-B14F-4D97-AF65-F5344CB8AC3E}">
        <p14:creationId xmlns:p14="http://schemas.microsoft.com/office/powerpoint/2010/main" val="3195633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noChangeArrowheads="1"/>
          </p:cNvSpPr>
          <p:nvPr>
            <p:ph type="dt" sz="half" idx="10"/>
          </p:nvPr>
        </p:nvSpPr>
        <p:spPr>
          <a:ln/>
        </p:spPr>
        <p:txBody>
          <a:bodyPr/>
          <a:lstStyle>
            <a:lvl1pPr>
              <a:defRPr/>
            </a:lvl1pPr>
          </a:lstStyle>
          <a:p>
            <a:pPr>
              <a:defRPr/>
            </a:pPr>
            <a:fld id="{8B995698-8A1A-4734-B67B-D99E0514CD2E}" type="datetime1">
              <a:rPr lang="zh-CN" altLang="en-US" smtClean="0"/>
              <a:t>2019/1/17</a:t>
            </a:fld>
            <a:endParaRPr lang="en-US" altLang="zh-CN" dirty="0"/>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8"/>
          <p:cNvSpPr>
            <a:spLocks noGrp="1" noChangeArrowheads="1"/>
          </p:cNvSpPr>
          <p:nvPr>
            <p:ph type="sldNum" sz="quarter" idx="12"/>
          </p:nvPr>
        </p:nvSpPr>
        <p:spPr>
          <a:ln/>
        </p:spPr>
        <p:txBody>
          <a:bodyPr/>
          <a:lstStyle>
            <a:lvl1pPr>
              <a:defRPr/>
            </a:lvl1pPr>
          </a:lstStyle>
          <a:p>
            <a:fld id="{A58E5A4F-F909-4C78-94CD-EC97C6B479DE}" type="slidenum">
              <a:rPr lang="zh-CN" altLang="en-US"/>
              <a:pPr/>
              <a:t>‹#›</a:t>
            </a:fld>
            <a:endParaRPr lang="en-US" altLang="zh-CN" dirty="0"/>
          </a:p>
        </p:txBody>
      </p:sp>
    </p:spTree>
    <p:extLst>
      <p:ext uri="{BB962C8B-B14F-4D97-AF65-F5344CB8AC3E}">
        <p14:creationId xmlns:p14="http://schemas.microsoft.com/office/powerpoint/2010/main" val="54175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6"/>
          <p:cNvSpPr>
            <a:spLocks noGrp="1" noChangeArrowheads="1"/>
          </p:cNvSpPr>
          <p:nvPr>
            <p:ph type="dt" sz="half" idx="10"/>
          </p:nvPr>
        </p:nvSpPr>
        <p:spPr>
          <a:ln/>
        </p:spPr>
        <p:txBody>
          <a:bodyPr/>
          <a:lstStyle>
            <a:lvl1pPr>
              <a:defRPr/>
            </a:lvl1pPr>
          </a:lstStyle>
          <a:p>
            <a:pPr>
              <a:defRPr/>
            </a:pPr>
            <a:fld id="{4F397AC5-3CF0-43A7-A6D9-B83FA554A901}" type="datetime1">
              <a:rPr lang="zh-CN" altLang="en-US" smtClean="0"/>
              <a:t>2019/1/17</a:t>
            </a:fld>
            <a:endParaRPr lang="en-US" altLang="zh-CN" dirty="0"/>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8"/>
          <p:cNvSpPr>
            <a:spLocks noGrp="1" noChangeArrowheads="1"/>
          </p:cNvSpPr>
          <p:nvPr>
            <p:ph type="sldNum" sz="quarter" idx="12"/>
          </p:nvPr>
        </p:nvSpPr>
        <p:spPr>
          <a:ln/>
        </p:spPr>
        <p:txBody>
          <a:bodyPr/>
          <a:lstStyle>
            <a:lvl1pPr>
              <a:defRPr/>
            </a:lvl1pPr>
          </a:lstStyle>
          <a:p>
            <a:fld id="{50E3E1B1-84EE-4818-946C-44FD23C1DC70}" type="slidenum">
              <a:rPr lang="zh-CN" altLang="en-US"/>
              <a:pPr/>
              <a:t>‹#›</a:t>
            </a:fld>
            <a:endParaRPr lang="en-US" altLang="zh-CN" dirty="0"/>
          </a:p>
        </p:txBody>
      </p:sp>
    </p:spTree>
    <p:extLst>
      <p:ext uri="{BB962C8B-B14F-4D97-AF65-F5344CB8AC3E}">
        <p14:creationId xmlns:p14="http://schemas.microsoft.com/office/powerpoint/2010/main" val="45374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3A6BE245-A3B9-4575-90C6-FB11F329DF27}"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AC866F92-9119-428C-A72F-B5DA6E94399F}" type="slidenum">
              <a:rPr lang="zh-CN" altLang="en-US"/>
              <a:pPr/>
              <a:t>‹#›</a:t>
            </a:fld>
            <a:endParaRPr lang="en-US" altLang="zh-CN" dirty="0"/>
          </a:p>
        </p:txBody>
      </p:sp>
    </p:spTree>
    <p:extLst>
      <p:ext uri="{BB962C8B-B14F-4D97-AF65-F5344CB8AC3E}">
        <p14:creationId xmlns:p14="http://schemas.microsoft.com/office/powerpoint/2010/main" val="3177460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329E3CEB-87F6-4B1E-8F6A-A03D8857AB8D}" type="datetime1">
              <a:rPr lang="zh-CN" altLang="en-US" smtClean="0"/>
              <a:t>2019/1/17</a:t>
            </a:fld>
            <a:endParaRPr lang="en-US" altLang="zh-CN" dirty="0"/>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8"/>
          <p:cNvSpPr>
            <a:spLocks noGrp="1" noChangeArrowheads="1"/>
          </p:cNvSpPr>
          <p:nvPr>
            <p:ph type="sldNum" sz="quarter" idx="12"/>
          </p:nvPr>
        </p:nvSpPr>
        <p:spPr>
          <a:ln/>
        </p:spPr>
        <p:txBody>
          <a:bodyPr/>
          <a:lstStyle>
            <a:lvl1pPr>
              <a:defRPr/>
            </a:lvl1pPr>
          </a:lstStyle>
          <a:p>
            <a:fld id="{C252C00F-BA22-47D0-A279-CDD737E1B560}" type="slidenum">
              <a:rPr lang="zh-CN" altLang="en-US"/>
              <a:pPr/>
              <a:t>‹#›</a:t>
            </a:fld>
            <a:endParaRPr lang="en-US" altLang="zh-CN" dirty="0"/>
          </a:p>
        </p:txBody>
      </p:sp>
    </p:spTree>
    <p:extLst>
      <p:ext uri="{BB962C8B-B14F-4D97-AF65-F5344CB8AC3E}">
        <p14:creationId xmlns:p14="http://schemas.microsoft.com/office/powerpoint/2010/main" val="1966007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E20A2859-335A-452D-8CC9-ED52C4482312}" type="datetime1">
              <a:rPr lang="zh-CN" altLang="en-US" smtClean="0"/>
              <a:t>2019/1/17</a:t>
            </a:fld>
            <a:endParaRPr lang="en-US" altLang="zh-CN" dirty="0"/>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fld id="{CBA0BA6E-71E1-4944-B7B3-C78489D832FE}" type="slidenum">
              <a:rPr lang="zh-CN" altLang="en-US"/>
              <a:pPr/>
              <a:t>‹#›</a:t>
            </a:fld>
            <a:endParaRPr lang="en-US" altLang="zh-CN" dirty="0"/>
          </a:p>
        </p:txBody>
      </p:sp>
    </p:spTree>
    <p:extLst>
      <p:ext uri="{BB962C8B-B14F-4D97-AF65-F5344CB8AC3E}">
        <p14:creationId xmlns:p14="http://schemas.microsoft.com/office/powerpoint/2010/main" val="1787962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F07E2E61-7528-4747-BCA5-7E9AE1FF0C20}" type="datetime1">
              <a:rPr lang="zh-CN" altLang="en-US" smtClean="0"/>
              <a:t>2019/1/17</a:t>
            </a:fld>
            <a:endParaRPr lang="en-US" altLang="zh-CN" dirty="0"/>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fld id="{79F961AA-582B-4D2F-9585-F7058A3A9E15}" type="slidenum">
              <a:rPr lang="zh-CN" altLang="en-US"/>
              <a:pPr/>
              <a:t>‹#›</a:t>
            </a:fld>
            <a:endParaRPr lang="en-US" altLang="zh-CN" dirty="0"/>
          </a:p>
        </p:txBody>
      </p:sp>
    </p:spTree>
    <p:extLst>
      <p:ext uri="{BB962C8B-B14F-4D97-AF65-F5344CB8AC3E}">
        <p14:creationId xmlns:p14="http://schemas.microsoft.com/office/powerpoint/2010/main" val="187507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3AE2AFC2-4B26-424A-BD35-2BFF5986B952}" type="datetime1">
              <a:rPr lang="zh-CN" altLang="en-US" smtClean="0"/>
              <a:t>2019/1/17</a:t>
            </a:fld>
            <a:endParaRPr lang="en-US" altLang="zh-CN" dirty="0"/>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fld id="{D628351C-DFE8-446A-B326-7C6AD1B8E293}" type="slidenum">
              <a:rPr lang="zh-CN" altLang="en-US"/>
              <a:pPr/>
              <a:t>‹#›</a:t>
            </a:fld>
            <a:endParaRPr lang="en-US" altLang="zh-CN" dirty="0"/>
          </a:p>
        </p:txBody>
      </p:sp>
    </p:spTree>
    <p:extLst>
      <p:ext uri="{BB962C8B-B14F-4D97-AF65-F5344CB8AC3E}">
        <p14:creationId xmlns:p14="http://schemas.microsoft.com/office/powerpoint/2010/main" val="1867942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19A34499-274D-4730-8CF9-9DC66503BD60}" type="datetime1">
              <a:rPr lang="zh-CN" altLang="en-US" smtClean="0"/>
              <a:t>2019/1/17</a:t>
            </a:fld>
            <a:endParaRPr lang="en-US" altLang="zh-CN" dirty="0"/>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fld id="{3557EF79-C7EB-4832-9AF0-C7B8749A4A8C}" type="slidenum">
              <a:rPr lang="zh-CN" altLang="en-US"/>
              <a:pPr/>
              <a:t>‹#›</a:t>
            </a:fld>
            <a:endParaRPr lang="en-US" altLang="zh-CN" dirty="0"/>
          </a:p>
        </p:txBody>
      </p:sp>
    </p:spTree>
    <p:extLst>
      <p:ext uri="{BB962C8B-B14F-4D97-AF65-F5344CB8AC3E}">
        <p14:creationId xmlns:p14="http://schemas.microsoft.com/office/powerpoint/2010/main" val="255436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6D0CA3AD-4961-4CB6-AD91-3AB9CB5F7BE0}" type="datetime1">
              <a:rPr lang="zh-CN" altLang="en-US" smtClean="0"/>
              <a:t>2019/1/17</a:t>
            </a:fld>
            <a:endParaRPr lang="en-US" altLang="zh-CN"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fld id="{9F72FB68-E779-483B-9642-59A308AA3467}" type="slidenum">
              <a:rPr lang="zh-CN" altLang="en-US"/>
              <a:pPr/>
              <a:t>‹#›</a:t>
            </a:fld>
            <a:endParaRPr lang="en-US" altLang="zh-CN" dirty="0"/>
          </a:p>
        </p:txBody>
      </p:sp>
    </p:spTree>
    <p:extLst>
      <p:ext uri="{BB962C8B-B14F-4D97-AF65-F5344CB8AC3E}">
        <p14:creationId xmlns:p14="http://schemas.microsoft.com/office/powerpoint/2010/main" val="3553350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EC5A7239-0B04-4969-8E2D-71F6C8DB8792}" type="datetime1">
              <a:rPr lang="zh-CN" altLang="en-US" smtClean="0"/>
              <a:t>2019/1/17</a:t>
            </a:fld>
            <a:endParaRPr lang="en-US" altLang="zh-CN"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fld id="{6FA441C6-EEB2-4236-863C-AEABCDD6D5BA}" type="slidenum">
              <a:rPr lang="zh-CN" altLang="en-US"/>
              <a:pPr/>
              <a:t>‹#›</a:t>
            </a:fld>
            <a:endParaRPr lang="en-US" altLang="zh-CN" dirty="0"/>
          </a:p>
        </p:txBody>
      </p:sp>
    </p:spTree>
    <p:extLst>
      <p:ext uri="{BB962C8B-B14F-4D97-AF65-F5344CB8AC3E}">
        <p14:creationId xmlns:p14="http://schemas.microsoft.com/office/powerpoint/2010/main" val="4027741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2"/>
          <p:cNvSpPr>
            <a:spLocks noGrp="1" noChangeArrowheads="1"/>
          </p:cNvSpPr>
          <p:nvPr>
            <p:ph type="dt" sz="half" idx="10"/>
          </p:nvPr>
        </p:nvSpPr>
        <p:spPr>
          <a:ln/>
        </p:spPr>
        <p:txBody>
          <a:bodyPr/>
          <a:lstStyle>
            <a:lvl1pPr>
              <a:defRPr/>
            </a:lvl1pPr>
          </a:lstStyle>
          <a:p>
            <a:pPr>
              <a:defRPr/>
            </a:pPr>
            <a:fld id="{6938FB25-ED2C-478B-B4F1-723984E381E8}" type="datetime1">
              <a:rPr lang="zh-CN" altLang="en-US" smtClean="0"/>
              <a:t>2019/1/17</a:t>
            </a:fld>
            <a:endParaRPr lang="en-US" altLang="zh-CN"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fld id="{E8165D37-3625-4682-B8BF-64B7F46771CB}" type="slidenum">
              <a:rPr lang="zh-CN" altLang="en-US"/>
              <a:pPr/>
              <a:t>‹#›</a:t>
            </a:fld>
            <a:endParaRPr lang="en-US" altLang="zh-CN" dirty="0"/>
          </a:p>
        </p:txBody>
      </p:sp>
    </p:spTree>
    <p:extLst>
      <p:ext uri="{BB962C8B-B14F-4D97-AF65-F5344CB8AC3E}">
        <p14:creationId xmlns:p14="http://schemas.microsoft.com/office/powerpoint/2010/main" val="414967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2"/>
          <p:cNvSpPr>
            <a:spLocks noGrp="1" noChangeArrowheads="1"/>
          </p:cNvSpPr>
          <p:nvPr>
            <p:ph type="dt" sz="half" idx="10"/>
          </p:nvPr>
        </p:nvSpPr>
        <p:spPr>
          <a:ln/>
        </p:spPr>
        <p:txBody>
          <a:bodyPr/>
          <a:lstStyle>
            <a:lvl1pPr>
              <a:defRPr/>
            </a:lvl1pPr>
          </a:lstStyle>
          <a:p>
            <a:pPr>
              <a:defRPr/>
            </a:pPr>
            <a:fld id="{CF6D64B8-03F8-47F3-9EA5-CD1FEF175E4B}" type="datetime1">
              <a:rPr lang="zh-CN" altLang="en-US" smtClean="0"/>
              <a:t>2019/1/17</a:t>
            </a:fld>
            <a:endParaRPr lang="en-US" altLang="zh-CN"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fld id="{81513D8A-57DD-499A-A8D8-0549BC06F0E3}" type="slidenum">
              <a:rPr lang="zh-CN" altLang="en-US"/>
              <a:pPr/>
              <a:t>‹#›</a:t>
            </a:fld>
            <a:endParaRPr lang="en-US" altLang="zh-CN" dirty="0"/>
          </a:p>
        </p:txBody>
      </p:sp>
    </p:spTree>
    <p:extLst>
      <p:ext uri="{BB962C8B-B14F-4D97-AF65-F5344CB8AC3E}">
        <p14:creationId xmlns:p14="http://schemas.microsoft.com/office/powerpoint/2010/main" val="2922905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2"/>
          <p:cNvSpPr>
            <a:spLocks noGrp="1" noChangeArrowheads="1"/>
          </p:cNvSpPr>
          <p:nvPr>
            <p:ph type="dt" sz="half" idx="10"/>
          </p:nvPr>
        </p:nvSpPr>
        <p:spPr>
          <a:ln/>
        </p:spPr>
        <p:txBody>
          <a:bodyPr/>
          <a:lstStyle>
            <a:lvl1pPr>
              <a:defRPr/>
            </a:lvl1pPr>
          </a:lstStyle>
          <a:p>
            <a:pPr>
              <a:defRPr/>
            </a:pPr>
            <a:fld id="{EE817A47-00C0-4BBD-9F0C-C4F82E9867C7}" type="datetime1">
              <a:rPr lang="zh-CN" altLang="en-US" smtClean="0"/>
              <a:t>2019/1/17</a:t>
            </a:fld>
            <a:endParaRPr lang="en-US" altLang="zh-CN" dirty="0"/>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4"/>
          <p:cNvSpPr>
            <a:spLocks noGrp="1" noChangeArrowheads="1"/>
          </p:cNvSpPr>
          <p:nvPr>
            <p:ph type="sldNum" sz="quarter" idx="12"/>
          </p:nvPr>
        </p:nvSpPr>
        <p:spPr>
          <a:ln/>
        </p:spPr>
        <p:txBody>
          <a:bodyPr/>
          <a:lstStyle>
            <a:lvl1pPr>
              <a:defRPr/>
            </a:lvl1pPr>
          </a:lstStyle>
          <a:p>
            <a:fld id="{E4D42121-8DA6-4439-8F9B-9FAA1EA5BA33}" type="slidenum">
              <a:rPr lang="zh-CN" altLang="en-US"/>
              <a:pPr/>
              <a:t>‹#›</a:t>
            </a:fld>
            <a:endParaRPr lang="en-US" altLang="zh-CN" dirty="0"/>
          </a:p>
        </p:txBody>
      </p:sp>
    </p:spTree>
    <p:extLst>
      <p:ext uri="{BB962C8B-B14F-4D97-AF65-F5344CB8AC3E}">
        <p14:creationId xmlns:p14="http://schemas.microsoft.com/office/powerpoint/2010/main" val="146205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1151436B-9399-4071-A2C6-D7E43B0C7A32}" type="datetime1">
              <a:rPr lang="zh-CN" altLang="en-US" smtClean="0"/>
              <a:t>2019/1/17</a:t>
            </a:fld>
            <a:endParaRPr lang="en-US" altLang="zh-CN" dirty="0"/>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fld id="{1C10C871-6BFF-47B6-A50C-D7C433644EB6}" type="slidenum">
              <a:rPr lang="zh-CN" altLang="en-US"/>
              <a:pPr/>
              <a:t>‹#›</a:t>
            </a:fld>
            <a:endParaRPr lang="en-US" altLang="zh-CN" dirty="0"/>
          </a:p>
        </p:txBody>
      </p:sp>
    </p:spTree>
    <p:extLst>
      <p:ext uri="{BB962C8B-B14F-4D97-AF65-F5344CB8AC3E}">
        <p14:creationId xmlns:p14="http://schemas.microsoft.com/office/powerpoint/2010/main" val="2513768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noChangeArrowheads="1"/>
          </p:cNvSpPr>
          <p:nvPr>
            <p:ph type="dt" sz="half" idx="10"/>
          </p:nvPr>
        </p:nvSpPr>
        <p:spPr>
          <a:ln/>
        </p:spPr>
        <p:txBody>
          <a:bodyPr/>
          <a:lstStyle>
            <a:lvl1pPr>
              <a:defRPr/>
            </a:lvl1pPr>
          </a:lstStyle>
          <a:p>
            <a:pPr>
              <a:defRPr/>
            </a:pPr>
            <a:fld id="{115785BF-3759-4024-BB91-028D27E9CDC4}" type="datetime1">
              <a:rPr lang="zh-CN" altLang="en-US" smtClean="0"/>
              <a:t>2019/1/17</a:t>
            </a:fld>
            <a:endParaRPr lang="en-US" altLang="zh-CN" dirty="0"/>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4"/>
          <p:cNvSpPr>
            <a:spLocks noGrp="1" noChangeArrowheads="1"/>
          </p:cNvSpPr>
          <p:nvPr>
            <p:ph type="sldNum" sz="quarter" idx="12"/>
          </p:nvPr>
        </p:nvSpPr>
        <p:spPr>
          <a:ln/>
        </p:spPr>
        <p:txBody>
          <a:bodyPr/>
          <a:lstStyle>
            <a:lvl1pPr>
              <a:defRPr/>
            </a:lvl1pPr>
          </a:lstStyle>
          <a:p>
            <a:fld id="{DF9E3400-8E53-474B-9E45-71729CF8C33B}" type="slidenum">
              <a:rPr lang="zh-CN" altLang="en-US"/>
              <a:pPr/>
              <a:t>‹#›</a:t>
            </a:fld>
            <a:endParaRPr lang="en-US" altLang="zh-CN" dirty="0"/>
          </a:p>
        </p:txBody>
      </p:sp>
    </p:spTree>
    <p:extLst>
      <p:ext uri="{BB962C8B-B14F-4D97-AF65-F5344CB8AC3E}">
        <p14:creationId xmlns:p14="http://schemas.microsoft.com/office/powerpoint/2010/main" val="2071722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51644D8F-27F4-40B0-8AE0-2F9974759C99}" type="datetime1">
              <a:rPr lang="zh-CN" altLang="en-US" smtClean="0"/>
              <a:t>2019/1/17</a:t>
            </a:fld>
            <a:endParaRPr lang="en-US" altLang="zh-CN" dirty="0"/>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4"/>
          <p:cNvSpPr>
            <a:spLocks noGrp="1" noChangeArrowheads="1"/>
          </p:cNvSpPr>
          <p:nvPr>
            <p:ph type="sldNum" sz="quarter" idx="12"/>
          </p:nvPr>
        </p:nvSpPr>
        <p:spPr>
          <a:ln/>
        </p:spPr>
        <p:txBody>
          <a:bodyPr/>
          <a:lstStyle>
            <a:lvl1pPr>
              <a:defRPr/>
            </a:lvl1pPr>
          </a:lstStyle>
          <a:p>
            <a:fld id="{B5EED209-12D9-438F-87A5-ABF9B00AC96B}" type="slidenum">
              <a:rPr lang="zh-CN" altLang="en-US"/>
              <a:pPr/>
              <a:t>‹#›</a:t>
            </a:fld>
            <a:endParaRPr lang="en-US" altLang="zh-CN" dirty="0"/>
          </a:p>
        </p:txBody>
      </p:sp>
    </p:spTree>
    <p:extLst>
      <p:ext uri="{BB962C8B-B14F-4D97-AF65-F5344CB8AC3E}">
        <p14:creationId xmlns:p14="http://schemas.microsoft.com/office/powerpoint/2010/main" val="1931949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BF914D41-8581-40E5-B2E3-4CF70F69028B}" type="datetime1">
              <a:rPr lang="zh-CN" altLang="en-US" smtClean="0"/>
              <a:t>2019/1/17</a:t>
            </a:fld>
            <a:endParaRPr lang="en-US" altLang="zh-CN"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fld id="{7EBE98D7-F4FA-4EF5-BA27-EF59EDAA5FEA}" type="slidenum">
              <a:rPr lang="zh-CN" altLang="en-US"/>
              <a:pPr/>
              <a:t>‹#›</a:t>
            </a:fld>
            <a:endParaRPr lang="en-US" altLang="zh-CN" dirty="0"/>
          </a:p>
        </p:txBody>
      </p:sp>
    </p:spTree>
    <p:extLst>
      <p:ext uri="{BB962C8B-B14F-4D97-AF65-F5344CB8AC3E}">
        <p14:creationId xmlns:p14="http://schemas.microsoft.com/office/powerpoint/2010/main" val="2816267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8C6509A0-7D63-4351-9DC2-ECD634657ADB}" type="datetime1">
              <a:rPr lang="zh-CN" altLang="en-US" smtClean="0"/>
              <a:t>2019/1/17</a:t>
            </a:fld>
            <a:endParaRPr lang="en-US" altLang="zh-CN" dirty="0"/>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fld id="{35DBB704-DDD3-4070-B88D-F7D91D3F59E2}" type="slidenum">
              <a:rPr lang="zh-CN" altLang="en-US"/>
              <a:pPr/>
              <a:t>‹#›</a:t>
            </a:fld>
            <a:endParaRPr lang="en-US" altLang="zh-CN" dirty="0"/>
          </a:p>
        </p:txBody>
      </p:sp>
    </p:spTree>
    <p:extLst>
      <p:ext uri="{BB962C8B-B14F-4D97-AF65-F5344CB8AC3E}">
        <p14:creationId xmlns:p14="http://schemas.microsoft.com/office/powerpoint/2010/main" val="3123193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BB7728E6-B588-4916-A97B-B7BCBB1EE131}" type="datetime1">
              <a:rPr lang="zh-CN" altLang="en-US" smtClean="0"/>
              <a:t>2019/1/17</a:t>
            </a:fld>
            <a:endParaRPr lang="en-US" altLang="zh-CN"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fld id="{93F3CA3F-8E62-4E11-B305-99B99F5FBE4F}" type="slidenum">
              <a:rPr lang="zh-CN" altLang="en-US"/>
              <a:pPr/>
              <a:t>‹#›</a:t>
            </a:fld>
            <a:endParaRPr lang="en-US" altLang="zh-CN" dirty="0"/>
          </a:p>
        </p:txBody>
      </p:sp>
    </p:spTree>
    <p:extLst>
      <p:ext uri="{BB962C8B-B14F-4D97-AF65-F5344CB8AC3E}">
        <p14:creationId xmlns:p14="http://schemas.microsoft.com/office/powerpoint/2010/main" val="2399928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CB42E7BD-A669-4A1C-9247-3A56E09CCBBD}" type="datetime1">
              <a:rPr lang="zh-CN" altLang="en-US" smtClean="0"/>
              <a:t>2019/1/17</a:t>
            </a:fld>
            <a:endParaRPr lang="en-US" altLang="zh-CN" dirty="0"/>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fld id="{AB0FBB30-0889-499A-87C0-496FAE42502C}" type="slidenum">
              <a:rPr lang="zh-CN" altLang="en-US"/>
              <a:pPr/>
              <a:t>‹#›</a:t>
            </a:fld>
            <a:endParaRPr lang="en-US" altLang="zh-CN" dirty="0"/>
          </a:p>
        </p:txBody>
      </p:sp>
    </p:spTree>
    <p:extLst>
      <p:ext uri="{BB962C8B-B14F-4D97-AF65-F5344CB8AC3E}">
        <p14:creationId xmlns:p14="http://schemas.microsoft.com/office/powerpoint/2010/main" val="3496352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6697A318-6001-4011-A21A-36D91E115A10}" type="datetime1">
              <a:rPr lang="zh-CN" altLang="en-US" smtClean="0"/>
              <a:t>2019/1/17</a:t>
            </a:fld>
            <a:endParaRPr lang="en-US" altLang="zh-CN" dirty="0"/>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fld id="{FFA30389-EA56-4861-BBED-6BD3FD560EC6}" type="slidenum">
              <a:rPr lang="zh-CN" altLang="en-US"/>
              <a:pPr/>
              <a:t>‹#›</a:t>
            </a:fld>
            <a:endParaRPr lang="en-US" altLang="zh-CN" dirty="0"/>
          </a:p>
        </p:txBody>
      </p:sp>
    </p:spTree>
    <p:extLst>
      <p:ext uri="{BB962C8B-B14F-4D97-AF65-F5344CB8AC3E}">
        <p14:creationId xmlns:p14="http://schemas.microsoft.com/office/powerpoint/2010/main" val="3826471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10C37482-67B1-47AA-A98E-10CD5DE6AC57}" type="datetime1">
              <a:rPr lang="zh-CN" altLang="en-US" smtClean="0"/>
              <a:t>2019/1/17</a:t>
            </a:fld>
            <a:endParaRPr lang="en-US" altLang="zh-CN" dirty="0"/>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fld id="{72157A2D-B9EB-48BC-9735-150361A3A553}" type="slidenum">
              <a:rPr lang="zh-CN" altLang="en-US"/>
              <a:pPr/>
              <a:t>‹#›</a:t>
            </a:fld>
            <a:endParaRPr lang="en-US" altLang="zh-CN" dirty="0"/>
          </a:p>
        </p:txBody>
      </p:sp>
    </p:spTree>
    <p:extLst>
      <p:ext uri="{BB962C8B-B14F-4D97-AF65-F5344CB8AC3E}">
        <p14:creationId xmlns:p14="http://schemas.microsoft.com/office/powerpoint/2010/main" val="392467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1"/>
          <p:cNvSpPr>
            <a:spLocks noGrp="1" noChangeArrowheads="1"/>
          </p:cNvSpPr>
          <p:nvPr>
            <p:ph type="dt" sz="half" idx="10"/>
          </p:nvPr>
        </p:nvSpPr>
        <p:spPr>
          <a:ln/>
        </p:spPr>
        <p:txBody>
          <a:bodyPr/>
          <a:lstStyle>
            <a:lvl1pPr>
              <a:defRPr/>
            </a:lvl1pPr>
          </a:lstStyle>
          <a:p>
            <a:pPr>
              <a:defRPr/>
            </a:pPr>
            <a:fld id="{436E1C51-C4AC-4BC7-A2CC-5C896FF99402}" type="datetime1">
              <a:rPr lang="zh-CN" altLang="en-US" smtClean="0"/>
              <a:t>2019/1/17</a:t>
            </a:fld>
            <a:endParaRPr lang="en-US" altLang="zh-CN" dirty="0"/>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fld id="{B323F142-025F-4D1C-BF5A-786F0A1D4773}" type="slidenum">
              <a:rPr lang="zh-CN" altLang="en-US"/>
              <a:pPr/>
              <a:t>‹#›</a:t>
            </a:fld>
            <a:endParaRPr lang="en-US" altLang="zh-CN" dirty="0"/>
          </a:p>
        </p:txBody>
      </p:sp>
    </p:spTree>
    <p:extLst>
      <p:ext uri="{BB962C8B-B14F-4D97-AF65-F5344CB8AC3E}">
        <p14:creationId xmlns:p14="http://schemas.microsoft.com/office/powerpoint/2010/main" val="2445302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1"/>
          <p:cNvSpPr>
            <a:spLocks noGrp="1" noChangeArrowheads="1"/>
          </p:cNvSpPr>
          <p:nvPr>
            <p:ph type="dt" sz="half" idx="10"/>
          </p:nvPr>
        </p:nvSpPr>
        <p:spPr>
          <a:ln/>
        </p:spPr>
        <p:txBody>
          <a:bodyPr/>
          <a:lstStyle>
            <a:lvl1pPr>
              <a:defRPr/>
            </a:lvl1pPr>
          </a:lstStyle>
          <a:p>
            <a:pPr>
              <a:defRPr/>
            </a:pPr>
            <a:fld id="{92EC086A-1D47-4087-8121-8087718C808B}" type="datetime1">
              <a:rPr lang="zh-CN" altLang="en-US" smtClean="0"/>
              <a:t>2019/1/17</a:t>
            </a:fld>
            <a:endParaRPr lang="en-US" altLang="zh-CN" dirty="0"/>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fld id="{F85AEB72-87E8-405C-ACEB-795D021E4E75}" type="slidenum">
              <a:rPr lang="zh-CN" altLang="en-US"/>
              <a:pPr/>
              <a:t>‹#›</a:t>
            </a:fld>
            <a:endParaRPr lang="en-US" altLang="zh-CN" dirty="0"/>
          </a:p>
        </p:txBody>
      </p:sp>
    </p:spTree>
    <p:extLst>
      <p:ext uri="{BB962C8B-B14F-4D97-AF65-F5344CB8AC3E}">
        <p14:creationId xmlns:p14="http://schemas.microsoft.com/office/powerpoint/2010/main" val="7432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A45E03B-709C-4BFE-B925-D5784784D485}" type="datetime1">
              <a:rPr lang="zh-CN" altLang="en-US" smtClean="0"/>
              <a:t>2019/1/17</a:t>
            </a:fld>
            <a:endParaRPr lang="en-US" altLang="zh-CN" dirty="0"/>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fld id="{4B998067-B02B-4BE9-8C5A-7D80382A850C}" type="slidenum">
              <a:rPr lang="zh-CN" altLang="en-US"/>
              <a:pPr/>
              <a:t>‹#›</a:t>
            </a:fld>
            <a:endParaRPr lang="en-US" altLang="zh-CN" dirty="0"/>
          </a:p>
        </p:txBody>
      </p:sp>
    </p:spTree>
    <p:extLst>
      <p:ext uri="{BB962C8B-B14F-4D97-AF65-F5344CB8AC3E}">
        <p14:creationId xmlns:p14="http://schemas.microsoft.com/office/powerpoint/2010/main" val="3437817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1"/>
          <p:cNvSpPr>
            <a:spLocks noGrp="1" noChangeArrowheads="1"/>
          </p:cNvSpPr>
          <p:nvPr>
            <p:ph type="dt" sz="half" idx="10"/>
          </p:nvPr>
        </p:nvSpPr>
        <p:spPr>
          <a:ln/>
        </p:spPr>
        <p:txBody>
          <a:bodyPr/>
          <a:lstStyle>
            <a:lvl1pPr>
              <a:defRPr/>
            </a:lvl1pPr>
          </a:lstStyle>
          <a:p>
            <a:pPr>
              <a:defRPr/>
            </a:pPr>
            <a:fld id="{D04E74FC-ACED-4839-BBF9-0016F8E20037}" type="datetime1">
              <a:rPr lang="zh-CN" altLang="en-US" smtClean="0"/>
              <a:t>2019/1/17</a:t>
            </a:fld>
            <a:endParaRPr lang="en-US" altLang="zh-CN" dirty="0"/>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a:ln/>
        </p:spPr>
        <p:txBody>
          <a:bodyPr/>
          <a:lstStyle>
            <a:lvl1pPr>
              <a:defRPr/>
            </a:lvl1pPr>
          </a:lstStyle>
          <a:p>
            <a:fld id="{C8CF4E03-99AA-4B42-9896-A33CAFFB690D}" type="slidenum">
              <a:rPr lang="zh-CN" altLang="en-US"/>
              <a:pPr/>
              <a:t>‹#›</a:t>
            </a:fld>
            <a:endParaRPr lang="en-US" altLang="zh-CN" dirty="0"/>
          </a:p>
        </p:txBody>
      </p:sp>
    </p:spTree>
    <p:extLst>
      <p:ext uri="{BB962C8B-B14F-4D97-AF65-F5344CB8AC3E}">
        <p14:creationId xmlns:p14="http://schemas.microsoft.com/office/powerpoint/2010/main" val="4055199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1"/>
          <p:cNvSpPr>
            <a:spLocks noGrp="1" noChangeArrowheads="1"/>
          </p:cNvSpPr>
          <p:nvPr>
            <p:ph type="dt" sz="half" idx="10"/>
          </p:nvPr>
        </p:nvSpPr>
        <p:spPr>
          <a:ln/>
        </p:spPr>
        <p:txBody>
          <a:bodyPr/>
          <a:lstStyle>
            <a:lvl1pPr>
              <a:defRPr/>
            </a:lvl1pPr>
          </a:lstStyle>
          <a:p>
            <a:pPr>
              <a:defRPr/>
            </a:pPr>
            <a:fld id="{EFAEEFA6-1C69-4577-9254-71E98C1E466B}" type="datetime1">
              <a:rPr lang="zh-CN" altLang="en-US" smtClean="0"/>
              <a:t>2019/1/17</a:t>
            </a:fld>
            <a:endParaRPr lang="en-US" altLang="zh-CN" dirty="0"/>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a:ln/>
        </p:spPr>
        <p:txBody>
          <a:bodyPr/>
          <a:lstStyle>
            <a:lvl1pPr>
              <a:defRPr/>
            </a:lvl1pPr>
          </a:lstStyle>
          <a:p>
            <a:fld id="{DEE36A94-1AF0-4F9D-B1D2-44848081936E}" type="slidenum">
              <a:rPr lang="zh-CN" altLang="en-US"/>
              <a:pPr/>
              <a:t>‹#›</a:t>
            </a:fld>
            <a:endParaRPr lang="en-US" altLang="zh-CN" dirty="0"/>
          </a:p>
        </p:txBody>
      </p:sp>
    </p:spTree>
    <p:extLst>
      <p:ext uri="{BB962C8B-B14F-4D97-AF65-F5344CB8AC3E}">
        <p14:creationId xmlns:p14="http://schemas.microsoft.com/office/powerpoint/2010/main" val="3729474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fld id="{24EA2D85-EE09-4477-931B-569E15AF911D}" type="datetime1">
              <a:rPr lang="zh-CN" altLang="en-US" smtClean="0"/>
              <a:t>2019/1/17</a:t>
            </a:fld>
            <a:endParaRPr lang="en-US" altLang="zh-CN" dirty="0"/>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a:ln/>
        </p:spPr>
        <p:txBody>
          <a:bodyPr/>
          <a:lstStyle>
            <a:lvl1pPr>
              <a:defRPr/>
            </a:lvl1pPr>
          </a:lstStyle>
          <a:p>
            <a:fld id="{B426A30D-BF6D-4E8C-9017-8C87FCF9321A}" type="slidenum">
              <a:rPr lang="zh-CN" altLang="en-US"/>
              <a:pPr/>
              <a:t>‹#›</a:t>
            </a:fld>
            <a:endParaRPr lang="en-US" altLang="zh-CN" dirty="0"/>
          </a:p>
        </p:txBody>
      </p:sp>
    </p:spTree>
    <p:extLst>
      <p:ext uri="{BB962C8B-B14F-4D97-AF65-F5344CB8AC3E}">
        <p14:creationId xmlns:p14="http://schemas.microsoft.com/office/powerpoint/2010/main" val="906741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00754657-9CAD-4751-BB9C-C27192DE8B7F}" type="datetime1">
              <a:rPr lang="zh-CN" altLang="en-US" smtClean="0"/>
              <a:t>2019/1/17</a:t>
            </a:fld>
            <a:endParaRPr lang="en-US" altLang="zh-CN" dirty="0"/>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fld id="{9CDE2C30-93E0-4062-A492-9C262771D65B}" type="slidenum">
              <a:rPr lang="zh-CN" altLang="en-US"/>
              <a:pPr/>
              <a:t>‹#›</a:t>
            </a:fld>
            <a:endParaRPr lang="en-US" altLang="zh-CN" dirty="0"/>
          </a:p>
        </p:txBody>
      </p:sp>
    </p:spTree>
    <p:extLst>
      <p:ext uri="{BB962C8B-B14F-4D97-AF65-F5344CB8AC3E}">
        <p14:creationId xmlns:p14="http://schemas.microsoft.com/office/powerpoint/2010/main" val="1749231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3F1FD249-8C65-4873-9AE3-69A98A367AC8}" type="datetime1">
              <a:rPr lang="zh-CN" altLang="en-US" smtClean="0"/>
              <a:t>2019/1/17</a:t>
            </a:fld>
            <a:endParaRPr lang="en-US" altLang="zh-CN" dirty="0"/>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fld id="{E9D7C4C1-9A6D-42A6-B075-CCD81335FDE3}" type="slidenum">
              <a:rPr lang="zh-CN" altLang="en-US"/>
              <a:pPr/>
              <a:t>‹#›</a:t>
            </a:fld>
            <a:endParaRPr lang="en-US" altLang="zh-CN" dirty="0"/>
          </a:p>
        </p:txBody>
      </p:sp>
    </p:spTree>
    <p:extLst>
      <p:ext uri="{BB962C8B-B14F-4D97-AF65-F5344CB8AC3E}">
        <p14:creationId xmlns:p14="http://schemas.microsoft.com/office/powerpoint/2010/main" val="3029149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2ED97693-CEE9-47F9-8F6D-C71637956138}" type="datetime1">
              <a:rPr lang="zh-CN" altLang="en-US" smtClean="0"/>
              <a:t>2019/1/17</a:t>
            </a:fld>
            <a:endParaRPr lang="en-US" altLang="zh-CN" dirty="0"/>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fld id="{C9033BC3-09B0-49FC-B704-2AAEC0712ABC}" type="slidenum">
              <a:rPr lang="zh-CN" altLang="en-US"/>
              <a:pPr/>
              <a:t>‹#›</a:t>
            </a:fld>
            <a:endParaRPr lang="en-US" altLang="zh-CN" dirty="0"/>
          </a:p>
        </p:txBody>
      </p:sp>
    </p:spTree>
    <p:extLst>
      <p:ext uri="{BB962C8B-B14F-4D97-AF65-F5344CB8AC3E}">
        <p14:creationId xmlns:p14="http://schemas.microsoft.com/office/powerpoint/2010/main" val="3225044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6747B9C9-91ED-4FF8-B3BF-3707C1E28D0A}" type="datetime1">
              <a:rPr lang="zh-CN" altLang="en-US" smtClean="0"/>
              <a:t>2019/1/17</a:t>
            </a:fld>
            <a:endParaRPr lang="en-US" altLang="zh-CN" dirty="0"/>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fld id="{A7723B9F-217F-4B99-925C-A79B92BF993B}" type="slidenum">
              <a:rPr lang="zh-CN" altLang="en-US"/>
              <a:pPr/>
              <a:t>‹#›</a:t>
            </a:fld>
            <a:endParaRPr lang="en-US" altLang="zh-CN" dirty="0"/>
          </a:p>
        </p:txBody>
      </p:sp>
    </p:spTree>
    <p:extLst>
      <p:ext uri="{BB962C8B-B14F-4D97-AF65-F5344CB8AC3E}">
        <p14:creationId xmlns:p14="http://schemas.microsoft.com/office/powerpoint/2010/main" val="2779775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71D9CA8C-024B-44CB-BC52-52DCCE5AF893}"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9A0EF2ED-7A2D-420A-B2F9-E0862C32AFBA}" type="slidenum">
              <a:rPr lang="zh-CN" altLang="en-US"/>
              <a:pPr/>
              <a:t>‹#›</a:t>
            </a:fld>
            <a:endParaRPr lang="en-US" altLang="zh-CN" dirty="0"/>
          </a:p>
        </p:txBody>
      </p:sp>
    </p:spTree>
    <p:extLst>
      <p:ext uri="{BB962C8B-B14F-4D97-AF65-F5344CB8AC3E}">
        <p14:creationId xmlns:p14="http://schemas.microsoft.com/office/powerpoint/2010/main" val="675733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ABBB5BDC-33C0-451F-9439-AEA5ADD994AB}"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99455465-A1F8-4520-A6CD-0E626CA75EC0}" type="slidenum">
              <a:rPr lang="zh-CN" altLang="en-US"/>
              <a:pPr/>
              <a:t>‹#›</a:t>
            </a:fld>
            <a:endParaRPr lang="en-US" altLang="zh-CN" dirty="0"/>
          </a:p>
        </p:txBody>
      </p:sp>
    </p:spTree>
    <p:extLst>
      <p:ext uri="{BB962C8B-B14F-4D97-AF65-F5344CB8AC3E}">
        <p14:creationId xmlns:p14="http://schemas.microsoft.com/office/powerpoint/2010/main" val="4021661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F1EE81C8-875F-497D-8CA6-3286DBC9CE1F}"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650E80A3-F5BE-40B2-ACC7-66D5834C14DC}" type="slidenum">
              <a:rPr lang="zh-CN" altLang="en-US"/>
              <a:pPr/>
              <a:t>‹#›</a:t>
            </a:fld>
            <a:endParaRPr lang="en-US" altLang="zh-CN" dirty="0"/>
          </a:p>
        </p:txBody>
      </p:sp>
    </p:spTree>
    <p:extLst>
      <p:ext uri="{BB962C8B-B14F-4D97-AF65-F5344CB8AC3E}">
        <p14:creationId xmlns:p14="http://schemas.microsoft.com/office/powerpoint/2010/main" val="39018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C9F8EE9-119F-4A86-BD21-E3AECD7D54F6}" type="datetime1">
              <a:rPr lang="zh-CN" altLang="en-US" smtClean="0"/>
              <a:t>2019/1/17</a:t>
            </a:fld>
            <a:endParaRPr lang="en-US" altLang="zh-CN" dirty="0"/>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fld id="{747EA22C-4C2D-46DF-A795-98437CE41662}" type="slidenum">
              <a:rPr lang="zh-CN" altLang="en-US"/>
              <a:pPr/>
              <a:t>‹#›</a:t>
            </a:fld>
            <a:endParaRPr lang="en-US" altLang="zh-CN" dirty="0"/>
          </a:p>
        </p:txBody>
      </p:sp>
    </p:spTree>
    <p:extLst>
      <p:ext uri="{BB962C8B-B14F-4D97-AF65-F5344CB8AC3E}">
        <p14:creationId xmlns:p14="http://schemas.microsoft.com/office/powerpoint/2010/main" val="1759802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C250B477-1C9E-4229-886F-902D9B8D55E0}"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8D4FEFEC-581C-4B83-A8A1-8EA24FC375EE}" type="slidenum">
              <a:rPr lang="zh-CN" altLang="en-US"/>
              <a:pPr/>
              <a:t>‹#›</a:t>
            </a:fld>
            <a:endParaRPr lang="en-US" altLang="zh-CN" dirty="0"/>
          </a:p>
        </p:txBody>
      </p:sp>
    </p:spTree>
    <p:extLst>
      <p:ext uri="{BB962C8B-B14F-4D97-AF65-F5344CB8AC3E}">
        <p14:creationId xmlns:p14="http://schemas.microsoft.com/office/powerpoint/2010/main" val="125635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1FE11A4D-F2F9-4007-AA39-B9DE8E816BE6}" type="datetime1">
              <a:rPr lang="zh-CN" altLang="en-US" smtClean="0"/>
              <a:t>2019/1/17</a:t>
            </a:fld>
            <a:endParaRPr lang="en-US" altLang="zh-CN" dirty="0"/>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fld id="{21BAF964-DD8F-45F7-8055-2ED65A1C1C23}" type="slidenum">
              <a:rPr lang="zh-CN" altLang="en-US"/>
              <a:pPr/>
              <a:t>‹#›</a:t>
            </a:fld>
            <a:endParaRPr lang="en-US" altLang="zh-CN" dirty="0"/>
          </a:p>
        </p:txBody>
      </p:sp>
    </p:spTree>
    <p:extLst>
      <p:ext uri="{BB962C8B-B14F-4D97-AF65-F5344CB8AC3E}">
        <p14:creationId xmlns:p14="http://schemas.microsoft.com/office/powerpoint/2010/main" val="11303249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1D67B0A8-A0E7-49DA-809C-DF0CEE579F34}" type="datetime1">
              <a:rPr lang="zh-CN" altLang="en-US" smtClean="0"/>
              <a:t>2019/1/17</a:t>
            </a:fld>
            <a:endParaRPr lang="en-US" altLang="zh-CN" dirty="0"/>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fld id="{AB79491F-6E9C-4D49-8195-2702B5F540E2}" type="slidenum">
              <a:rPr lang="zh-CN" altLang="en-US"/>
              <a:pPr/>
              <a:t>‹#›</a:t>
            </a:fld>
            <a:endParaRPr lang="en-US" altLang="zh-CN" dirty="0"/>
          </a:p>
        </p:txBody>
      </p:sp>
    </p:spTree>
    <p:extLst>
      <p:ext uri="{BB962C8B-B14F-4D97-AF65-F5344CB8AC3E}">
        <p14:creationId xmlns:p14="http://schemas.microsoft.com/office/powerpoint/2010/main" val="306900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6D951B1E-967B-4685-8214-325946200B18}" type="datetime1">
              <a:rPr lang="zh-CN" altLang="en-US" smtClean="0"/>
              <a:t>2019/1/17</a:t>
            </a:fld>
            <a:endParaRPr lang="en-US" altLang="zh-CN" dirty="0"/>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fld id="{42AAABA3-7C14-49AA-BE5A-FEAB840C0CBB}" type="slidenum">
              <a:rPr lang="zh-CN" altLang="en-US"/>
              <a:pPr/>
              <a:t>‹#›</a:t>
            </a:fld>
            <a:endParaRPr lang="en-US" altLang="zh-CN" dirty="0"/>
          </a:p>
        </p:txBody>
      </p:sp>
    </p:spTree>
    <p:extLst>
      <p:ext uri="{BB962C8B-B14F-4D97-AF65-F5344CB8AC3E}">
        <p14:creationId xmlns:p14="http://schemas.microsoft.com/office/powerpoint/2010/main" val="927017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12EF0014-5D64-4B81-A6CF-5342C618267F}"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BB7F6140-54F3-4538-B64F-37BC8C7CD9D0}" type="slidenum">
              <a:rPr lang="zh-CN" altLang="en-US"/>
              <a:pPr/>
              <a:t>‹#›</a:t>
            </a:fld>
            <a:endParaRPr lang="en-US" altLang="zh-CN" dirty="0"/>
          </a:p>
        </p:txBody>
      </p:sp>
    </p:spTree>
    <p:extLst>
      <p:ext uri="{BB962C8B-B14F-4D97-AF65-F5344CB8AC3E}">
        <p14:creationId xmlns:p14="http://schemas.microsoft.com/office/powerpoint/2010/main" val="3694020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DA6106D0-21DF-4E45-AEC1-08EDF49FEC4B}"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03D3C02B-AD0C-47AA-B3A3-3F2078ED78E5}" type="slidenum">
              <a:rPr lang="zh-CN" altLang="en-US"/>
              <a:pPr/>
              <a:t>‹#›</a:t>
            </a:fld>
            <a:endParaRPr lang="en-US" altLang="zh-CN" dirty="0"/>
          </a:p>
        </p:txBody>
      </p:sp>
    </p:spTree>
    <p:extLst>
      <p:ext uri="{BB962C8B-B14F-4D97-AF65-F5344CB8AC3E}">
        <p14:creationId xmlns:p14="http://schemas.microsoft.com/office/powerpoint/2010/main" val="847518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9457ABFC-4ECC-4033-A77D-765FB6203124}"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EB12676F-2183-4F6D-93E8-98BB071896C8}" type="slidenum">
              <a:rPr lang="zh-CN" altLang="en-US"/>
              <a:pPr/>
              <a:t>‹#›</a:t>
            </a:fld>
            <a:endParaRPr lang="en-US" altLang="zh-CN" dirty="0"/>
          </a:p>
        </p:txBody>
      </p:sp>
    </p:spTree>
    <p:extLst>
      <p:ext uri="{BB962C8B-B14F-4D97-AF65-F5344CB8AC3E}">
        <p14:creationId xmlns:p14="http://schemas.microsoft.com/office/powerpoint/2010/main" val="42285180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C0C5A44-1FD6-49EB-9964-9D23524C1BBC}"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258871AD-45F4-4748-BC5F-17B08F7D8ACE}" type="slidenum">
              <a:rPr lang="zh-CN" altLang="en-US"/>
              <a:pPr/>
              <a:t>‹#›</a:t>
            </a:fld>
            <a:endParaRPr lang="en-US" altLang="zh-CN" dirty="0"/>
          </a:p>
        </p:txBody>
      </p:sp>
    </p:spTree>
    <p:extLst>
      <p:ext uri="{BB962C8B-B14F-4D97-AF65-F5344CB8AC3E}">
        <p14:creationId xmlns:p14="http://schemas.microsoft.com/office/powerpoint/2010/main" val="1017882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9A0B8595-56FB-4348-BCB4-0B5259115A09}"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56668EBD-7A91-4FB9-986D-39A6BCDDA02F}" type="slidenum">
              <a:rPr lang="zh-CN" altLang="en-US"/>
              <a:pPr/>
              <a:t>‹#›</a:t>
            </a:fld>
            <a:endParaRPr lang="en-US" altLang="zh-CN" dirty="0"/>
          </a:p>
        </p:txBody>
      </p:sp>
    </p:spTree>
    <p:extLst>
      <p:ext uri="{BB962C8B-B14F-4D97-AF65-F5344CB8AC3E}">
        <p14:creationId xmlns:p14="http://schemas.microsoft.com/office/powerpoint/2010/main" val="42341124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7C39BF8C-3EA3-415A-BA2B-4F0F94CE8AD7}"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1A531A04-67FC-4269-B6A0-49CCF391C4DB}" type="slidenum">
              <a:rPr lang="zh-CN" altLang="en-US"/>
              <a:pPr/>
              <a:t>‹#›</a:t>
            </a:fld>
            <a:endParaRPr lang="en-US" altLang="zh-CN" dirty="0"/>
          </a:p>
        </p:txBody>
      </p:sp>
    </p:spTree>
    <p:extLst>
      <p:ext uri="{BB962C8B-B14F-4D97-AF65-F5344CB8AC3E}">
        <p14:creationId xmlns:p14="http://schemas.microsoft.com/office/powerpoint/2010/main" val="340547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CFFC588-E835-4DF9-8202-4A670987C71A}"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A8D15C24-4A85-4A27-8C6C-4F737E208962}" type="slidenum">
              <a:rPr lang="zh-CN" altLang="en-US"/>
              <a:pPr/>
              <a:t>‹#›</a:t>
            </a:fld>
            <a:endParaRPr lang="en-US" altLang="zh-CN" dirty="0"/>
          </a:p>
        </p:txBody>
      </p:sp>
    </p:spTree>
    <p:extLst>
      <p:ext uri="{BB962C8B-B14F-4D97-AF65-F5344CB8AC3E}">
        <p14:creationId xmlns:p14="http://schemas.microsoft.com/office/powerpoint/2010/main" val="3828597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52061EDA-94B9-4929-BE23-4BB8B280EA78}"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A845536C-3E5D-49D7-934B-9D82DC08D0BE}" type="slidenum">
              <a:rPr lang="zh-CN" altLang="en-US"/>
              <a:pPr/>
              <a:t>‹#›</a:t>
            </a:fld>
            <a:endParaRPr lang="en-US" altLang="zh-CN" dirty="0"/>
          </a:p>
        </p:txBody>
      </p:sp>
    </p:spTree>
    <p:extLst>
      <p:ext uri="{BB962C8B-B14F-4D97-AF65-F5344CB8AC3E}">
        <p14:creationId xmlns:p14="http://schemas.microsoft.com/office/powerpoint/2010/main" val="4206743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95E24DEB-46E5-4D2E-AAFC-250D8709F15E}"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D2C7F65E-9CD7-4DF9-A457-D3D68A547B36}" type="slidenum">
              <a:rPr lang="zh-CN" altLang="en-US"/>
              <a:pPr/>
              <a:t>‹#›</a:t>
            </a:fld>
            <a:endParaRPr lang="en-US" altLang="zh-CN" dirty="0"/>
          </a:p>
        </p:txBody>
      </p:sp>
    </p:spTree>
    <p:extLst>
      <p:ext uri="{BB962C8B-B14F-4D97-AF65-F5344CB8AC3E}">
        <p14:creationId xmlns:p14="http://schemas.microsoft.com/office/powerpoint/2010/main" val="1321753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248EDF34-E4D9-4B2C-A1E4-11F35A003AD7}" type="datetime1">
              <a:rPr lang="zh-CN" altLang="en-US" smtClean="0"/>
              <a:t>2019/1/17</a:t>
            </a:fld>
            <a:endParaRPr lang="en-US" altLang="zh-CN" dirty="0"/>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fld id="{82B224EB-5A56-4F9E-B4A6-0FF0AB8EEF68}" type="slidenum">
              <a:rPr lang="zh-CN" altLang="en-US"/>
              <a:pPr/>
              <a:t>‹#›</a:t>
            </a:fld>
            <a:endParaRPr lang="en-US" altLang="zh-CN" dirty="0"/>
          </a:p>
        </p:txBody>
      </p:sp>
    </p:spTree>
    <p:extLst>
      <p:ext uri="{BB962C8B-B14F-4D97-AF65-F5344CB8AC3E}">
        <p14:creationId xmlns:p14="http://schemas.microsoft.com/office/powerpoint/2010/main" val="1907441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C89B7405-B5F1-41D2-85E2-8176C967C6CB}" type="datetime1">
              <a:rPr lang="zh-CN" altLang="en-US" smtClean="0"/>
              <a:t>2019/1/17</a:t>
            </a:fld>
            <a:endParaRPr lang="en-US" altLang="zh-CN" dirty="0"/>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fld id="{3B1A6717-F0BC-4727-92C6-F3F3D2CAFA52}" type="slidenum">
              <a:rPr lang="zh-CN" altLang="en-US"/>
              <a:pPr/>
              <a:t>‹#›</a:t>
            </a:fld>
            <a:endParaRPr lang="en-US" altLang="zh-CN" dirty="0"/>
          </a:p>
        </p:txBody>
      </p:sp>
    </p:spTree>
    <p:extLst>
      <p:ext uri="{BB962C8B-B14F-4D97-AF65-F5344CB8AC3E}">
        <p14:creationId xmlns:p14="http://schemas.microsoft.com/office/powerpoint/2010/main" val="9315448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0A9FC761-882C-4417-A213-19216E8FF194}" type="datetime1">
              <a:rPr lang="zh-CN" altLang="en-US" smtClean="0"/>
              <a:t>2019/1/17</a:t>
            </a:fld>
            <a:endParaRPr lang="en-US" altLang="zh-CN" dirty="0"/>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fld id="{626483D0-63D9-4895-8A90-43C0B89B9F6A}" type="slidenum">
              <a:rPr lang="zh-CN" altLang="en-US"/>
              <a:pPr/>
              <a:t>‹#›</a:t>
            </a:fld>
            <a:endParaRPr lang="en-US" altLang="zh-CN" dirty="0"/>
          </a:p>
        </p:txBody>
      </p:sp>
    </p:spTree>
    <p:extLst>
      <p:ext uri="{BB962C8B-B14F-4D97-AF65-F5344CB8AC3E}">
        <p14:creationId xmlns:p14="http://schemas.microsoft.com/office/powerpoint/2010/main" val="31315538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329146B5-712C-42AF-AD20-993107C78C41}"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1A024761-C943-4651-B0B1-A93F52B74028}" type="slidenum">
              <a:rPr lang="zh-CN" altLang="en-US"/>
              <a:pPr/>
              <a:t>‹#›</a:t>
            </a:fld>
            <a:endParaRPr lang="en-US" altLang="zh-CN" dirty="0"/>
          </a:p>
        </p:txBody>
      </p:sp>
    </p:spTree>
    <p:extLst>
      <p:ext uri="{BB962C8B-B14F-4D97-AF65-F5344CB8AC3E}">
        <p14:creationId xmlns:p14="http://schemas.microsoft.com/office/powerpoint/2010/main" val="1386596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CEC1CAD0-4F62-479B-A5D8-CA6E789D0320}" type="datetime1">
              <a:rPr lang="zh-CN" altLang="en-US" smtClean="0"/>
              <a:t>2019/1/17</a:t>
            </a:fld>
            <a:endParaRPr lang="en-US" altLang="zh-CN" dirty="0"/>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fld id="{C8BDB346-F3A7-4A5C-B59F-005A46AEBA14}" type="slidenum">
              <a:rPr lang="zh-CN" altLang="en-US"/>
              <a:pPr/>
              <a:t>‹#›</a:t>
            </a:fld>
            <a:endParaRPr lang="en-US" altLang="zh-CN" dirty="0"/>
          </a:p>
        </p:txBody>
      </p:sp>
    </p:spTree>
    <p:extLst>
      <p:ext uri="{BB962C8B-B14F-4D97-AF65-F5344CB8AC3E}">
        <p14:creationId xmlns:p14="http://schemas.microsoft.com/office/powerpoint/2010/main" val="2342948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37649942-1A6D-42FB-9319-6F28D68A3ECB}"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E3693361-45A8-4F98-9398-14748D45EEC4}" type="slidenum">
              <a:rPr lang="zh-CN" altLang="en-US"/>
              <a:pPr/>
              <a:t>‹#›</a:t>
            </a:fld>
            <a:endParaRPr lang="en-US" altLang="zh-CN" dirty="0"/>
          </a:p>
        </p:txBody>
      </p:sp>
    </p:spTree>
    <p:extLst>
      <p:ext uri="{BB962C8B-B14F-4D97-AF65-F5344CB8AC3E}">
        <p14:creationId xmlns:p14="http://schemas.microsoft.com/office/powerpoint/2010/main" val="36319638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62A77BF2-3B52-4764-9A31-40408712D17A}" type="datetime1">
              <a:rPr lang="zh-CN" altLang="en-US" smtClean="0"/>
              <a:t>2019/1/17</a:t>
            </a:fld>
            <a:endParaRPr lang="en-US" altLang="zh-CN" dirty="0"/>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fld id="{21891CF6-B804-40C7-A195-CF4532EB5C26}" type="slidenum">
              <a:rPr lang="zh-CN" altLang="en-US"/>
              <a:pPr/>
              <a:t>‹#›</a:t>
            </a:fld>
            <a:endParaRPr lang="en-US" altLang="zh-CN" dirty="0"/>
          </a:p>
        </p:txBody>
      </p:sp>
    </p:spTree>
    <p:extLst>
      <p:ext uri="{BB962C8B-B14F-4D97-AF65-F5344CB8AC3E}">
        <p14:creationId xmlns:p14="http://schemas.microsoft.com/office/powerpoint/2010/main" val="2728618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6C7E151-8080-44CC-A6BA-9AD20923794C}"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D945B0B2-392C-43F3-9052-412F0F85FD4E}" type="slidenum">
              <a:rPr lang="zh-CN" altLang="en-US"/>
              <a:pPr/>
              <a:t>‹#›</a:t>
            </a:fld>
            <a:endParaRPr lang="en-US" altLang="zh-CN" dirty="0"/>
          </a:p>
        </p:txBody>
      </p:sp>
    </p:spTree>
    <p:extLst>
      <p:ext uri="{BB962C8B-B14F-4D97-AF65-F5344CB8AC3E}">
        <p14:creationId xmlns:p14="http://schemas.microsoft.com/office/powerpoint/2010/main" val="194599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B97A8B5E-C5DF-4C7C-AFAE-7CEAC1787572}"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77B48010-23CC-4010-AF88-A015FC978069}" type="slidenum">
              <a:rPr lang="zh-CN" altLang="en-US"/>
              <a:pPr/>
              <a:t>‹#›</a:t>
            </a:fld>
            <a:endParaRPr lang="en-US" altLang="zh-CN" dirty="0"/>
          </a:p>
        </p:txBody>
      </p:sp>
    </p:spTree>
    <p:extLst>
      <p:ext uri="{BB962C8B-B14F-4D97-AF65-F5344CB8AC3E}">
        <p14:creationId xmlns:p14="http://schemas.microsoft.com/office/powerpoint/2010/main" val="31272831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0CCD4EB-CEEA-43A3-8A6A-17DFBBA94078}"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5C1974B9-1B8B-40E4-9B10-05B57171D87E}" type="slidenum">
              <a:rPr lang="zh-CN" altLang="en-US"/>
              <a:pPr/>
              <a:t>‹#›</a:t>
            </a:fld>
            <a:endParaRPr lang="en-US" altLang="zh-CN" dirty="0"/>
          </a:p>
        </p:txBody>
      </p:sp>
    </p:spTree>
    <p:extLst>
      <p:ext uri="{BB962C8B-B14F-4D97-AF65-F5344CB8AC3E}">
        <p14:creationId xmlns:p14="http://schemas.microsoft.com/office/powerpoint/2010/main" val="149512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D89DD7DC-0335-4834-8AE9-7D0DC31E8910}"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83B30424-5884-4EB2-BDEA-981F61B395E5}" type="slidenum">
              <a:rPr lang="zh-CN" altLang="en-US"/>
              <a:pPr/>
              <a:t>‹#›</a:t>
            </a:fld>
            <a:endParaRPr lang="en-US" altLang="zh-CN" dirty="0"/>
          </a:p>
        </p:txBody>
      </p:sp>
    </p:spTree>
    <p:extLst>
      <p:ext uri="{BB962C8B-B14F-4D97-AF65-F5344CB8AC3E}">
        <p14:creationId xmlns:p14="http://schemas.microsoft.com/office/powerpoint/2010/main" val="3649145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56D8906D-A121-4EC5-A986-45C053E2ABA9}"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716D63F0-995B-423F-A5FE-322791A1513F}" type="slidenum">
              <a:rPr lang="zh-CN" altLang="en-US"/>
              <a:pPr/>
              <a:t>‹#›</a:t>
            </a:fld>
            <a:endParaRPr lang="en-US" altLang="zh-CN" dirty="0"/>
          </a:p>
        </p:txBody>
      </p:sp>
    </p:spTree>
    <p:extLst>
      <p:ext uri="{BB962C8B-B14F-4D97-AF65-F5344CB8AC3E}">
        <p14:creationId xmlns:p14="http://schemas.microsoft.com/office/powerpoint/2010/main" val="2175043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F1368C8-BD86-4DB9-8109-A8D3A34A5194}" type="datetime1">
              <a:rPr lang="zh-CN" altLang="en-US" smtClean="0"/>
              <a:t>2019/1/17</a:t>
            </a:fld>
            <a:endParaRPr lang="en-US" altLang="zh-CN" dirty="0"/>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fld id="{34E5062B-DBBE-4586-9A5C-CDBBBF24A12D}" type="slidenum">
              <a:rPr lang="zh-CN" altLang="en-US"/>
              <a:pPr/>
              <a:t>‹#›</a:t>
            </a:fld>
            <a:endParaRPr lang="en-US" altLang="zh-CN" dirty="0"/>
          </a:p>
        </p:txBody>
      </p:sp>
    </p:spTree>
    <p:extLst>
      <p:ext uri="{BB962C8B-B14F-4D97-AF65-F5344CB8AC3E}">
        <p14:creationId xmlns:p14="http://schemas.microsoft.com/office/powerpoint/2010/main" val="18812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59D1D5D6-F311-4B62-B500-3B368F6807DA}" type="datetime1">
              <a:rPr lang="zh-CN" altLang="en-US" smtClean="0"/>
              <a:t>2019/1/17</a:t>
            </a:fld>
            <a:endParaRPr lang="en-US" altLang="zh-CN" dirty="0"/>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fld id="{96D38259-0228-4151-B742-9BBA6462DEA4}" type="slidenum">
              <a:rPr lang="zh-CN" altLang="en-US"/>
              <a:pPr/>
              <a:t>‹#›</a:t>
            </a:fld>
            <a:endParaRPr lang="en-US" altLang="zh-CN" dirty="0"/>
          </a:p>
        </p:txBody>
      </p:sp>
    </p:spTree>
    <p:extLst>
      <p:ext uri="{BB962C8B-B14F-4D97-AF65-F5344CB8AC3E}">
        <p14:creationId xmlns:p14="http://schemas.microsoft.com/office/powerpoint/2010/main" val="2183671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43D9EF5-8636-48F5-A926-D40D34984536}" type="datetime1">
              <a:rPr lang="zh-CN" altLang="en-US" smtClean="0"/>
              <a:t>2019/1/17</a:t>
            </a:fld>
            <a:endParaRPr lang="en-US" altLang="zh-CN" dirty="0"/>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fld id="{7103A1F7-27EC-4608-A5E6-936FC973DC27}" type="slidenum">
              <a:rPr lang="zh-CN" altLang="en-US"/>
              <a:pPr/>
              <a:t>‹#›</a:t>
            </a:fld>
            <a:endParaRPr lang="en-US" altLang="zh-CN" dirty="0"/>
          </a:p>
        </p:txBody>
      </p:sp>
    </p:spTree>
    <p:extLst>
      <p:ext uri="{BB962C8B-B14F-4D97-AF65-F5344CB8AC3E}">
        <p14:creationId xmlns:p14="http://schemas.microsoft.com/office/powerpoint/2010/main" val="42264122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E9990D77-E35C-4B99-8116-3889CA35716E}"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BC324E7F-91EC-42F0-AA03-3A5CA9B8C46A}" type="slidenum">
              <a:rPr lang="zh-CN" altLang="en-US"/>
              <a:pPr/>
              <a:t>‹#›</a:t>
            </a:fld>
            <a:endParaRPr lang="en-US" altLang="zh-CN" dirty="0"/>
          </a:p>
        </p:txBody>
      </p:sp>
    </p:spTree>
    <p:extLst>
      <p:ext uri="{BB962C8B-B14F-4D97-AF65-F5344CB8AC3E}">
        <p14:creationId xmlns:p14="http://schemas.microsoft.com/office/powerpoint/2010/main" val="36927275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667B7E32-9FFB-402E-BD79-2485328FE7BB}" type="datetime1">
              <a:rPr lang="zh-CN" altLang="en-US" smtClean="0"/>
              <a:t>2019/1/17</a:t>
            </a:fld>
            <a:endParaRPr lang="en-US" altLang="zh-CN" dirty="0"/>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fld id="{6DCAABCF-95DF-4AF9-B189-12194A7C3381}" type="slidenum">
              <a:rPr lang="zh-CN" altLang="en-US"/>
              <a:pPr/>
              <a:t>‹#›</a:t>
            </a:fld>
            <a:endParaRPr lang="en-US" altLang="zh-CN" dirty="0"/>
          </a:p>
        </p:txBody>
      </p:sp>
    </p:spTree>
    <p:extLst>
      <p:ext uri="{BB962C8B-B14F-4D97-AF65-F5344CB8AC3E}">
        <p14:creationId xmlns:p14="http://schemas.microsoft.com/office/powerpoint/2010/main" val="30480285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A2D94A1-E0B3-4818-8454-51DC61EB2C5F}"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07B0C88E-3FB7-474B-96D5-76B147C915BC}" type="slidenum">
              <a:rPr lang="zh-CN" altLang="en-US"/>
              <a:pPr/>
              <a:t>‹#›</a:t>
            </a:fld>
            <a:endParaRPr lang="en-US" altLang="zh-CN" dirty="0"/>
          </a:p>
        </p:txBody>
      </p:sp>
    </p:spTree>
    <p:extLst>
      <p:ext uri="{BB962C8B-B14F-4D97-AF65-F5344CB8AC3E}">
        <p14:creationId xmlns:p14="http://schemas.microsoft.com/office/powerpoint/2010/main" val="12649901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F857AAC-C0C4-4A24-BA7C-4D123C82E103}" type="datetime1">
              <a:rPr lang="zh-CN" altLang="en-US" smtClean="0"/>
              <a:t>2019/1/17</a:t>
            </a:fld>
            <a:endParaRPr lang="en-US" altLang="zh-CN" dirty="0"/>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fld id="{C721F163-8DA9-496E-A780-E57C67AF5CAA}" type="slidenum">
              <a:rPr lang="zh-CN" altLang="en-US"/>
              <a:pPr/>
              <a:t>‹#›</a:t>
            </a:fld>
            <a:endParaRPr lang="en-US" altLang="zh-CN" dirty="0"/>
          </a:p>
        </p:txBody>
      </p:sp>
    </p:spTree>
    <p:extLst>
      <p:ext uri="{BB962C8B-B14F-4D97-AF65-F5344CB8AC3E}">
        <p14:creationId xmlns:p14="http://schemas.microsoft.com/office/powerpoint/2010/main" val="289506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113" y="-4763"/>
            <a:ext cx="9155113" cy="6296026"/>
            <a:chOff x="0" y="0"/>
            <a:chExt cx="5768" cy="3967"/>
          </a:xfrm>
        </p:grpSpPr>
        <p:pic>
          <p:nvPicPr>
            <p:cNvPr id="2"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Date Placeholder 3"/>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D0BA44F7-49D1-4248-AE84-61E89C2C3C2D}" type="datetime1">
              <a:rPr lang="zh-CN" altLang="en-US" smtClean="0"/>
              <a:t>2019/1/17</a:t>
            </a:fld>
            <a:endParaRPr lang="en-US" altLang="zh-CN" dirty="0"/>
          </a:p>
        </p:txBody>
      </p:sp>
      <p:sp>
        <p:nvSpPr>
          <p:cNvPr id="1031"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1032" name="Slide Number Placeholder 5"/>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3B0D56F4-0242-4660-BEE9-4CC49D5E28E2}" type="slidenum">
              <a:rPr lang="zh-CN" altLang="en-US"/>
              <a:pPr/>
              <a:t>‹#›</a:t>
            </a:fld>
            <a:endParaRPr lang="en-US" altLang="zh-CN" dirty="0"/>
          </a:p>
        </p:txBody>
      </p:sp>
      <p:sp>
        <p:nvSpPr>
          <p:cNvPr id="3"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ransition>
    <p:random/>
  </p:transition>
  <p:hf hdr="0" ftr="0"/>
  <p:txStyles>
    <p:titleStyle>
      <a:lvl1pPr algn="l" rtl="0" eaLnBrk="1" fontAlgn="base" hangingPunct="1">
        <a:spcBef>
          <a:spcPct val="0"/>
        </a:spcBef>
        <a:spcAft>
          <a:spcPct val="0"/>
        </a:spcAft>
        <a:defRPr sz="4400">
          <a:solidFill>
            <a:srgbClr val="FFFFFF"/>
          </a:solidFill>
          <a:latin typeface="+mj-lt"/>
          <a:ea typeface="+mj-ea"/>
          <a:cs typeface="+mj-cs"/>
        </a:defRPr>
      </a:lvl1pPr>
      <a:lvl2pPr algn="l" rtl="0" eaLnBrk="1" fontAlgn="base" hangingPunct="1">
        <a:spcBef>
          <a:spcPct val="0"/>
        </a:spcBef>
        <a:spcAft>
          <a:spcPct val="0"/>
        </a:spcAft>
        <a:defRPr sz="4400">
          <a:solidFill>
            <a:srgbClr val="FFFFFF"/>
          </a:solidFill>
          <a:latin typeface="Gill Sans MT" pitchFamily="34" charset="0"/>
        </a:defRPr>
      </a:lvl2pPr>
      <a:lvl3pPr algn="l" rtl="0" eaLnBrk="1" fontAlgn="base" hangingPunct="1">
        <a:spcBef>
          <a:spcPct val="0"/>
        </a:spcBef>
        <a:spcAft>
          <a:spcPct val="0"/>
        </a:spcAft>
        <a:defRPr sz="4400">
          <a:solidFill>
            <a:srgbClr val="FFFFFF"/>
          </a:solidFill>
          <a:latin typeface="Gill Sans MT" pitchFamily="34" charset="0"/>
        </a:defRPr>
      </a:lvl3pPr>
      <a:lvl4pPr algn="l" rtl="0" eaLnBrk="1" fontAlgn="base" hangingPunct="1">
        <a:spcBef>
          <a:spcPct val="0"/>
        </a:spcBef>
        <a:spcAft>
          <a:spcPct val="0"/>
        </a:spcAft>
        <a:defRPr sz="4400">
          <a:solidFill>
            <a:srgbClr val="FFFFFF"/>
          </a:solidFill>
          <a:latin typeface="Gill Sans MT" pitchFamily="34" charset="0"/>
        </a:defRPr>
      </a:lvl4pPr>
      <a:lvl5pPr algn="l" rtl="0" eaLnBrk="1" fontAlgn="base" hangingPunct="1">
        <a:spcBef>
          <a:spcPct val="0"/>
        </a:spcBef>
        <a:spcAft>
          <a:spcPct val="0"/>
        </a:spcAft>
        <a:defRPr sz="4400">
          <a:solidFill>
            <a:srgbClr val="FFFFFF"/>
          </a:solidFill>
          <a:latin typeface="Gill Sans MT" pitchFamily="34" charset="0"/>
        </a:defRPr>
      </a:lvl5pPr>
      <a:lvl6pPr marL="457200" algn="l" rtl="0" eaLnBrk="1" fontAlgn="base" hangingPunct="1">
        <a:spcBef>
          <a:spcPct val="0"/>
        </a:spcBef>
        <a:spcAft>
          <a:spcPct val="0"/>
        </a:spcAft>
        <a:defRPr sz="4400">
          <a:solidFill>
            <a:srgbClr val="FFFFFF"/>
          </a:solidFill>
          <a:latin typeface="Gill Sans MT" pitchFamily="34" charset="0"/>
        </a:defRPr>
      </a:lvl6pPr>
      <a:lvl7pPr marL="914400" algn="l" rtl="0" eaLnBrk="1" fontAlgn="base" hangingPunct="1">
        <a:spcBef>
          <a:spcPct val="0"/>
        </a:spcBef>
        <a:spcAft>
          <a:spcPct val="0"/>
        </a:spcAft>
        <a:defRPr sz="4400">
          <a:solidFill>
            <a:srgbClr val="FFFFFF"/>
          </a:solidFill>
          <a:latin typeface="Gill Sans MT" pitchFamily="34" charset="0"/>
        </a:defRPr>
      </a:lvl7pPr>
      <a:lvl8pPr marL="1371600" algn="l" rtl="0" eaLnBrk="1" fontAlgn="base" hangingPunct="1">
        <a:spcBef>
          <a:spcPct val="0"/>
        </a:spcBef>
        <a:spcAft>
          <a:spcPct val="0"/>
        </a:spcAft>
        <a:defRPr sz="4400">
          <a:solidFill>
            <a:srgbClr val="FFFFFF"/>
          </a:solidFill>
          <a:latin typeface="Gill Sans MT" pitchFamily="34" charset="0"/>
        </a:defRPr>
      </a:lvl8pPr>
      <a:lvl9pPr marL="1828800" algn="l" rtl="0" eaLnBrk="1" fontAlgn="base" hangingPunct="1">
        <a:spcBef>
          <a:spcPct val="0"/>
        </a:spcBef>
        <a:spcAft>
          <a:spcPct val="0"/>
        </a:spcAft>
        <a:defRPr sz="4400">
          <a:solidFill>
            <a:srgbClr val="FFFFFF"/>
          </a:solidFill>
          <a:latin typeface="Gill Sans MT"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1" fontAlgn="base" hangingPunct="1">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1" fontAlgn="base" hangingPunct="1">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1113" y="-4763"/>
            <a:ext cx="9155113" cy="6296026"/>
            <a:chOff x="0" y="0"/>
            <a:chExt cx="5768" cy="3967"/>
          </a:xfrm>
        </p:grpSpPr>
        <p:pic>
          <p:nvPicPr>
            <p:cNvPr id="10253"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10243" name="Group 5"/>
          <p:cNvGrpSpPr>
            <a:grpSpLocks/>
          </p:cNvGrpSpPr>
          <p:nvPr/>
        </p:nvGrpSpPr>
        <p:grpSpPr bwMode="auto">
          <a:xfrm rot="5400000" flipH="1">
            <a:off x="3332957" y="3385343"/>
            <a:ext cx="6865938" cy="73025"/>
            <a:chOff x="0" y="0"/>
            <a:chExt cx="9144000" cy="146304"/>
          </a:xfrm>
        </p:grpSpPr>
        <p:sp>
          <p:nvSpPr>
            <p:cNvPr id="12294" name="Rectangle 7"/>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2295" name="Rectangle 8"/>
            <p:cNvSpPr>
              <a:spLocks noChangeArrowheads="1"/>
            </p:cNvSpPr>
            <p:nvPr/>
          </p:nvSpPr>
          <p:spPr bwMode="auto">
            <a:xfrm>
              <a:off x="5179838" y="0"/>
              <a:ext cx="1099394"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2296" name="Rectangle 9"/>
            <p:cNvSpPr>
              <a:spLocks noChangeArrowheads="1"/>
            </p:cNvSpPr>
            <p:nvPr/>
          </p:nvSpPr>
          <p:spPr bwMode="auto">
            <a:xfrm>
              <a:off x="6279232" y="0"/>
              <a:ext cx="1097279"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2297" name="Rectangle 10"/>
            <p:cNvSpPr>
              <a:spLocks noChangeArrowheads="1"/>
            </p:cNvSpPr>
            <p:nvPr/>
          </p:nvSpPr>
          <p:spPr bwMode="auto">
            <a:xfrm>
              <a:off x="7376511" y="1"/>
              <a:ext cx="1097281"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10244"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5"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2300" name="Date Placeholder 3"/>
          <p:cNvSpPr>
            <a:spLocks noGrp="1" noChangeArrowheads="1"/>
          </p:cNvSpPr>
          <p:nvPr>
            <p:ph type="dt" sz="half" idx="2"/>
          </p:nvPr>
        </p:nvSpPr>
        <p:spPr bwMode="auto">
          <a:xfrm>
            <a:off x="6838950" y="6356350"/>
            <a:ext cx="1868488"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5284E22D-4E8A-41FA-BCDA-D634DF42D8A3}" type="datetime1">
              <a:rPr lang="zh-CN" altLang="en-US" smtClean="0"/>
              <a:t>2019/1/17</a:t>
            </a:fld>
            <a:endParaRPr lang="en-US" altLang="zh-CN" dirty="0"/>
          </a:p>
        </p:txBody>
      </p:sp>
      <p:sp>
        <p:nvSpPr>
          <p:cNvPr id="12301"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12302" name="Slide Number Placeholder 5"/>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79D61A20-2F27-4D68-BBDD-BC501AD1956D}"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126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637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en-US" sz="2400">
              <a:latin typeface="Times New Roman" pitchFamily="18" charset="0"/>
              <a:ea typeface="宋体" charset="-122"/>
            </a:endParaRPr>
          </a:p>
        </p:txBody>
      </p:sp>
      <p:sp>
        <p:nvSpPr>
          <p:cNvPr id="1863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zh-CN" altLang="en-US">
              <a:latin typeface="Arial" charset="0"/>
              <a:ea typeface="宋体" charset="-122"/>
            </a:endParaRPr>
          </a:p>
        </p:txBody>
      </p:sp>
      <p:sp>
        <p:nvSpPr>
          <p:cNvPr id="1863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ea typeface="宋体" charset="-122"/>
              </a:defRPr>
            </a:lvl1pPr>
          </a:lstStyle>
          <a:p>
            <a:pPr>
              <a:defRPr/>
            </a:pPr>
            <a:fld id="{40CB80B2-A901-4BEB-BF54-9AF3C6BEE4D0}" type="datetime1">
              <a:rPr lang="zh-CN" altLang="en-US" smtClean="0"/>
              <a:t>2019/1/17</a:t>
            </a:fld>
            <a:endParaRPr lang="en-US" altLang="zh-CN" dirty="0"/>
          </a:p>
        </p:txBody>
      </p:sp>
      <p:sp>
        <p:nvSpPr>
          <p:cNvPr id="1863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ea typeface="宋体" charset="-122"/>
              </a:defRPr>
            </a:lvl1pPr>
          </a:lstStyle>
          <a:p>
            <a:pPr>
              <a:defRPr/>
            </a:pPr>
            <a:endParaRPr lang="en-US" altLang="zh-CN" dirty="0"/>
          </a:p>
        </p:txBody>
      </p:sp>
      <p:sp>
        <p:nvSpPr>
          <p:cNvPr id="1863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defRPr>
            </a:lvl1pPr>
          </a:lstStyle>
          <a:p>
            <a:fld id="{F79DD1B0-8DD0-4C4A-9074-D05ED31BDBC4}"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948"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wipe(left)">
                                      <p:cBhvr>
                                        <p:cTn id="7" dur="10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charset="-122"/>
        </a:defRPr>
      </a:lvl2pPr>
      <a:lvl3pPr algn="l" rtl="0" eaLnBrk="0" fontAlgn="base" hangingPunct="0">
        <a:spcBef>
          <a:spcPct val="0"/>
        </a:spcBef>
        <a:spcAft>
          <a:spcPct val="0"/>
        </a:spcAft>
        <a:defRPr sz="3800">
          <a:solidFill>
            <a:schemeClr val="tx2"/>
          </a:solidFill>
          <a:latin typeface="Verdana" pitchFamily="34" charset="0"/>
          <a:ea typeface="宋体" charset="-122"/>
        </a:defRPr>
      </a:lvl3pPr>
      <a:lvl4pPr algn="l" rtl="0" eaLnBrk="0" fontAlgn="base" hangingPunct="0">
        <a:spcBef>
          <a:spcPct val="0"/>
        </a:spcBef>
        <a:spcAft>
          <a:spcPct val="0"/>
        </a:spcAft>
        <a:defRPr sz="3800">
          <a:solidFill>
            <a:schemeClr val="tx2"/>
          </a:solidFill>
          <a:latin typeface="Verdana" pitchFamily="34" charset="0"/>
          <a:ea typeface="宋体" charset="-122"/>
        </a:defRPr>
      </a:lvl4pPr>
      <a:lvl5pPr algn="l" rtl="0" eaLnBrk="0" fontAlgn="base" hangingPunct="0">
        <a:spcBef>
          <a:spcPct val="0"/>
        </a:spcBef>
        <a:spcAft>
          <a:spcPct val="0"/>
        </a:spcAft>
        <a:defRPr sz="3800">
          <a:solidFill>
            <a:schemeClr val="tx2"/>
          </a:solidFill>
          <a:latin typeface="Verdana" pitchFamily="34" charset="0"/>
          <a:ea typeface="宋体" charset="-122"/>
        </a:defRPr>
      </a:lvl5pPr>
      <a:lvl6pPr marL="457200" algn="l" rtl="0" fontAlgn="base">
        <a:spcBef>
          <a:spcPct val="0"/>
        </a:spcBef>
        <a:spcAft>
          <a:spcPct val="0"/>
        </a:spcAft>
        <a:defRPr sz="3800">
          <a:solidFill>
            <a:schemeClr val="tx2"/>
          </a:solidFill>
          <a:latin typeface="Verdana" pitchFamily="34" charset="0"/>
          <a:ea typeface="宋体" charset="-122"/>
        </a:defRPr>
      </a:lvl6pPr>
      <a:lvl7pPr marL="914400" algn="l" rtl="0" fontAlgn="base">
        <a:spcBef>
          <a:spcPct val="0"/>
        </a:spcBef>
        <a:spcAft>
          <a:spcPct val="0"/>
        </a:spcAft>
        <a:defRPr sz="3800">
          <a:solidFill>
            <a:schemeClr val="tx2"/>
          </a:solidFill>
          <a:latin typeface="Verdana" pitchFamily="34" charset="0"/>
          <a:ea typeface="宋体" charset="-122"/>
        </a:defRPr>
      </a:lvl7pPr>
      <a:lvl8pPr marL="1371600" algn="l" rtl="0" fontAlgn="base">
        <a:spcBef>
          <a:spcPct val="0"/>
        </a:spcBef>
        <a:spcAft>
          <a:spcPct val="0"/>
        </a:spcAft>
        <a:defRPr sz="3800">
          <a:solidFill>
            <a:schemeClr val="tx2"/>
          </a:solidFill>
          <a:latin typeface="Verdana" pitchFamily="34" charset="0"/>
          <a:ea typeface="宋体" charset="-122"/>
        </a:defRPr>
      </a:lvl8pPr>
      <a:lvl9pPr marL="1828800" algn="l" rtl="0" fontAlgn="base">
        <a:spcBef>
          <a:spcPct val="0"/>
        </a:spcBef>
        <a:spcAft>
          <a:spcPct val="0"/>
        </a:spcAft>
        <a:defRPr sz="3800">
          <a:solidFill>
            <a:schemeClr val="tx2"/>
          </a:solidFill>
          <a:latin typeface="Verdana" pitchFamily="34" charset="0"/>
          <a:ea typeface="宋体"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1113" y="-4763"/>
            <a:ext cx="9155113" cy="6296026"/>
            <a:chOff x="0" y="0"/>
            <a:chExt cx="5768" cy="3967"/>
          </a:xfrm>
        </p:grpSpPr>
        <p:pic>
          <p:nvPicPr>
            <p:cNvPr id="2061"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2051" name="Group 5"/>
          <p:cNvGrpSpPr>
            <a:grpSpLocks/>
          </p:cNvGrpSpPr>
          <p:nvPr/>
        </p:nvGrpSpPr>
        <p:grpSpPr bwMode="auto">
          <a:xfrm flipH="1">
            <a:off x="0" y="4229100"/>
            <a:ext cx="9144000" cy="146050"/>
            <a:chOff x="0" y="0"/>
            <a:chExt cx="9144000" cy="146304"/>
          </a:xfrm>
        </p:grpSpPr>
        <p:sp>
          <p:nvSpPr>
            <p:cNvPr id="4102" name="Rectangle 13"/>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4103" name="Rectangle 14"/>
            <p:cNvSpPr>
              <a:spLocks noChangeArrowheads="1"/>
            </p:cNvSpPr>
            <p:nvPr/>
          </p:nvSpPr>
          <p:spPr bwMode="auto">
            <a:xfrm>
              <a:off x="5181600" y="0"/>
              <a:ext cx="1096962"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4104" name="Rectangle 15"/>
            <p:cNvSpPr>
              <a:spLocks noChangeArrowheads="1"/>
            </p:cNvSpPr>
            <p:nvPr/>
          </p:nvSpPr>
          <p:spPr bwMode="auto">
            <a:xfrm>
              <a:off x="6278562" y="0"/>
              <a:ext cx="1096963"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4105" name="Rectangle 16"/>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2052"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8" name="Date Placeholder 3"/>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750C7248-695B-4459-ADB0-F506189E1E8B}" type="datetime1">
              <a:rPr lang="zh-CN" altLang="en-US" smtClean="0"/>
              <a:t>2019/1/17</a:t>
            </a:fld>
            <a:endParaRPr lang="en-US" altLang="zh-CN" dirty="0"/>
          </a:p>
        </p:txBody>
      </p:sp>
      <p:sp>
        <p:nvSpPr>
          <p:cNvPr id="4109"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4110" name="Slide Number Placeholder 5"/>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8B39D076-6E23-45DA-841C-C22E720056B8}"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1113" y="-4763"/>
            <a:ext cx="9155113" cy="6296026"/>
            <a:chOff x="0" y="0"/>
            <a:chExt cx="5768" cy="3967"/>
          </a:xfrm>
        </p:grpSpPr>
        <p:pic>
          <p:nvPicPr>
            <p:cNvPr id="3085"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3075" name="Group 5"/>
          <p:cNvGrpSpPr>
            <a:grpSpLocks/>
          </p:cNvGrpSpPr>
          <p:nvPr/>
        </p:nvGrpSpPr>
        <p:grpSpPr bwMode="auto">
          <a:xfrm>
            <a:off x="0" y="1371600"/>
            <a:ext cx="9144000" cy="73025"/>
            <a:chOff x="0" y="0"/>
            <a:chExt cx="9144000" cy="146304"/>
          </a:xfrm>
        </p:grpSpPr>
        <p:sp>
          <p:nvSpPr>
            <p:cNvPr id="5126" name="Rectangle 15"/>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5127" name="Rectangle 16"/>
            <p:cNvSpPr>
              <a:spLocks noChangeArrowheads="1"/>
            </p:cNvSpPr>
            <p:nvPr/>
          </p:nvSpPr>
          <p:spPr bwMode="auto">
            <a:xfrm>
              <a:off x="5181600" y="0"/>
              <a:ext cx="1096963"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5128" name="Rectangle 17"/>
            <p:cNvSpPr>
              <a:spLocks noChangeArrowheads="1"/>
            </p:cNvSpPr>
            <p:nvPr/>
          </p:nvSpPr>
          <p:spPr bwMode="auto">
            <a:xfrm>
              <a:off x="6278563" y="0"/>
              <a:ext cx="1096962"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5129" name="Rectangle 18"/>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3076"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7"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32" name="Date Placeholder 4"/>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3280C971-0D15-445E-8567-BBD3A0118B75}" type="datetime1">
              <a:rPr lang="zh-CN" altLang="en-US" smtClean="0"/>
              <a:t>2019/1/17</a:t>
            </a:fld>
            <a:endParaRPr lang="en-US" altLang="zh-CN" dirty="0"/>
          </a:p>
        </p:txBody>
      </p:sp>
      <p:sp>
        <p:nvSpPr>
          <p:cNvPr id="5133" name="Footer Placeholder 5"/>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5134" name="Slide Number Placeholder 6"/>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85F3622C-9FE9-4E21-A4DF-78EABAF7288A}"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1113" y="-4763"/>
            <a:ext cx="9155113" cy="6296026"/>
            <a:chOff x="0" y="0"/>
            <a:chExt cx="5768" cy="3967"/>
          </a:xfrm>
        </p:grpSpPr>
        <p:pic>
          <p:nvPicPr>
            <p:cNvPr id="4109"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4099" name="Group 5"/>
          <p:cNvGrpSpPr>
            <a:grpSpLocks/>
          </p:cNvGrpSpPr>
          <p:nvPr/>
        </p:nvGrpSpPr>
        <p:grpSpPr bwMode="auto">
          <a:xfrm>
            <a:off x="0" y="1371600"/>
            <a:ext cx="9144000" cy="73025"/>
            <a:chOff x="0" y="0"/>
            <a:chExt cx="9144000" cy="146304"/>
          </a:xfrm>
        </p:grpSpPr>
        <p:sp>
          <p:nvSpPr>
            <p:cNvPr id="6150" name="Rectangle 17"/>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6151" name="Rectangle 18"/>
            <p:cNvSpPr>
              <a:spLocks noChangeArrowheads="1"/>
            </p:cNvSpPr>
            <p:nvPr/>
          </p:nvSpPr>
          <p:spPr bwMode="auto">
            <a:xfrm>
              <a:off x="5181600" y="0"/>
              <a:ext cx="1096963"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6152" name="Rectangle 19"/>
            <p:cNvSpPr>
              <a:spLocks noChangeArrowheads="1"/>
            </p:cNvSpPr>
            <p:nvPr/>
          </p:nvSpPr>
          <p:spPr bwMode="auto">
            <a:xfrm>
              <a:off x="6278563" y="0"/>
              <a:ext cx="1096962"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6153" name="Rectangle 20"/>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4100"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1"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56" name="Date Placeholder 6"/>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F97D0926-5935-4C48-B541-2351F1985953}" type="datetime1">
              <a:rPr lang="zh-CN" altLang="en-US" smtClean="0"/>
              <a:t>2019/1/17</a:t>
            </a:fld>
            <a:endParaRPr lang="en-US" altLang="zh-CN" dirty="0"/>
          </a:p>
        </p:txBody>
      </p:sp>
      <p:sp>
        <p:nvSpPr>
          <p:cNvPr id="6157" name="Footer Placeholder 7"/>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6158" name="Slide Number Placeholder 8"/>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32081A33-6399-4F9A-B325-6F07D88DD4DB}"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1113" y="-4763"/>
            <a:ext cx="9155113" cy="6296026"/>
            <a:chOff x="0" y="0"/>
            <a:chExt cx="5768" cy="3967"/>
          </a:xfrm>
        </p:grpSpPr>
        <p:pic>
          <p:nvPicPr>
            <p:cNvPr id="5133"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5123" name="Group 5"/>
          <p:cNvGrpSpPr>
            <a:grpSpLocks/>
          </p:cNvGrpSpPr>
          <p:nvPr/>
        </p:nvGrpSpPr>
        <p:grpSpPr bwMode="auto">
          <a:xfrm flipH="1">
            <a:off x="0" y="1371600"/>
            <a:ext cx="9144000" cy="73025"/>
            <a:chOff x="0" y="0"/>
            <a:chExt cx="9144000" cy="146304"/>
          </a:xfrm>
        </p:grpSpPr>
        <p:sp>
          <p:nvSpPr>
            <p:cNvPr id="7174" name="Rectangle 13"/>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7175" name="Rectangle 14"/>
            <p:cNvSpPr>
              <a:spLocks noChangeArrowheads="1"/>
            </p:cNvSpPr>
            <p:nvPr/>
          </p:nvSpPr>
          <p:spPr bwMode="auto">
            <a:xfrm>
              <a:off x="5181600" y="0"/>
              <a:ext cx="1096962"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7176" name="Rectangle 15"/>
            <p:cNvSpPr>
              <a:spLocks noChangeArrowheads="1"/>
            </p:cNvSpPr>
            <p:nvPr/>
          </p:nvSpPr>
          <p:spPr bwMode="auto">
            <a:xfrm>
              <a:off x="6278562" y="0"/>
              <a:ext cx="1096963"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7177" name="Rectangle 16"/>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5124"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5"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80" name="Date Placeholder 2"/>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3824E8DB-B2A6-4B2E-B316-4837A0ABC7D8}" type="datetime1">
              <a:rPr lang="zh-CN" altLang="en-US" smtClean="0"/>
              <a:t>2019/1/17</a:t>
            </a:fld>
            <a:endParaRPr lang="en-US" altLang="zh-CN" dirty="0"/>
          </a:p>
        </p:txBody>
      </p:sp>
      <p:sp>
        <p:nvSpPr>
          <p:cNvPr id="7181" name="Footer Placeholder 3"/>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7182" name="Slide Number Placeholder 4"/>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E222CE0C-0182-4D39-BC7D-3A96D4282045}"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1113" y="-4763"/>
            <a:ext cx="9155113" cy="6296026"/>
            <a:chOff x="0" y="0"/>
            <a:chExt cx="5768" cy="3967"/>
          </a:xfrm>
        </p:grpSpPr>
        <p:pic>
          <p:nvPicPr>
            <p:cNvPr id="6157" name="Rectangl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6147" name="Group 5"/>
          <p:cNvGrpSpPr>
            <a:grpSpLocks/>
          </p:cNvGrpSpPr>
          <p:nvPr/>
        </p:nvGrpSpPr>
        <p:grpSpPr bwMode="auto">
          <a:xfrm>
            <a:off x="-7938" y="-17463"/>
            <a:ext cx="9142413" cy="146051"/>
            <a:chOff x="0" y="0"/>
            <a:chExt cx="9144000" cy="146304"/>
          </a:xfrm>
        </p:grpSpPr>
        <p:sp>
          <p:nvSpPr>
            <p:cNvPr id="8198" name="Rectangle 11"/>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8199" name="Rectangle 12"/>
            <p:cNvSpPr>
              <a:spLocks noChangeArrowheads="1"/>
            </p:cNvSpPr>
            <p:nvPr/>
          </p:nvSpPr>
          <p:spPr bwMode="auto">
            <a:xfrm>
              <a:off x="5495292" y="0"/>
              <a:ext cx="1097153"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8200" name="Rectangle 13"/>
            <p:cNvSpPr>
              <a:spLocks noChangeArrowheads="1"/>
            </p:cNvSpPr>
            <p:nvPr/>
          </p:nvSpPr>
          <p:spPr bwMode="auto">
            <a:xfrm>
              <a:off x="6592445" y="0"/>
              <a:ext cx="1097152"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8201" name="Rectangle 14"/>
            <p:cNvSpPr>
              <a:spLocks noChangeArrowheads="1"/>
            </p:cNvSpPr>
            <p:nvPr/>
          </p:nvSpPr>
          <p:spPr bwMode="auto">
            <a:xfrm>
              <a:off x="7689598" y="0"/>
              <a:ext cx="1097153"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6148"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49"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204" name="Date Placeholder 1"/>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FCB7A84B-AC5C-40F6-B69B-4156DE9E0658}" type="datetime1">
              <a:rPr lang="zh-CN" altLang="en-US" smtClean="0"/>
              <a:t>2019/1/17</a:t>
            </a:fld>
            <a:endParaRPr lang="en-US" altLang="zh-CN" dirty="0"/>
          </a:p>
        </p:txBody>
      </p:sp>
      <p:sp>
        <p:nvSpPr>
          <p:cNvPr id="8205" name="Footer Placeholder 2"/>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8206" name="Slide Number Placeholder 3"/>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BB3B9F17-44A5-4603-873B-7FB4FCBEFCF2}"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1113" y="-4763"/>
            <a:ext cx="9155113" cy="6296026"/>
            <a:chOff x="0" y="0"/>
            <a:chExt cx="5768" cy="3967"/>
          </a:xfrm>
        </p:grpSpPr>
        <p:pic>
          <p:nvPicPr>
            <p:cNvPr id="7181"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7171" name="Group 5"/>
          <p:cNvGrpSpPr>
            <a:grpSpLocks/>
          </p:cNvGrpSpPr>
          <p:nvPr/>
        </p:nvGrpSpPr>
        <p:grpSpPr bwMode="auto">
          <a:xfrm flipH="1">
            <a:off x="0" y="1143000"/>
            <a:ext cx="9144000" cy="73025"/>
            <a:chOff x="0" y="0"/>
            <a:chExt cx="9144000" cy="146304"/>
          </a:xfrm>
        </p:grpSpPr>
        <p:sp>
          <p:nvSpPr>
            <p:cNvPr id="9222" name="Rectangle 14"/>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9223" name="Rectangle 15"/>
            <p:cNvSpPr>
              <a:spLocks noChangeArrowheads="1"/>
            </p:cNvSpPr>
            <p:nvPr/>
          </p:nvSpPr>
          <p:spPr bwMode="auto">
            <a:xfrm>
              <a:off x="5181600" y="0"/>
              <a:ext cx="1096962"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9224" name="Rectangle 16"/>
            <p:cNvSpPr>
              <a:spLocks noChangeArrowheads="1"/>
            </p:cNvSpPr>
            <p:nvPr/>
          </p:nvSpPr>
          <p:spPr bwMode="auto">
            <a:xfrm>
              <a:off x="6278562" y="0"/>
              <a:ext cx="1096963"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9225" name="Rectangle 17"/>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7172"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73"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8" name="Date Placeholder 4"/>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C7984F62-52EE-4853-A5B3-E44129B2415F}" type="datetime1">
              <a:rPr lang="zh-CN" altLang="en-US" smtClean="0"/>
              <a:t>2019/1/17</a:t>
            </a:fld>
            <a:endParaRPr lang="en-US" altLang="zh-CN" dirty="0"/>
          </a:p>
        </p:txBody>
      </p:sp>
      <p:sp>
        <p:nvSpPr>
          <p:cNvPr id="9229" name="Footer Placeholder 5"/>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9230" name="Slide Number Placeholder 6"/>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2711697C-089C-446F-983A-409795A134E3}"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1113" y="-4763"/>
            <a:ext cx="9155113" cy="6296026"/>
            <a:chOff x="0" y="0"/>
            <a:chExt cx="5768" cy="3967"/>
          </a:xfrm>
        </p:grpSpPr>
        <p:pic>
          <p:nvPicPr>
            <p:cNvPr id="8205" name="Rectangl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8195" name="Group 5"/>
          <p:cNvGrpSpPr>
            <a:grpSpLocks/>
          </p:cNvGrpSpPr>
          <p:nvPr/>
        </p:nvGrpSpPr>
        <p:grpSpPr bwMode="auto">
          <a:xfrm>
            <a:off x="-7938" y="-17463"/>
            <a:ext cx="9142413" cy="146051"/>
            <a:chOff x="0" y="0"/>
            <a:chExt cx="9144000" cy="146304"/>
          </a:xfrm>
        </p:grpSpPr>
        <p:sp>
          <p:nvSpPr>
            <p:cNvPr id="10246" name="Rectangle 16"/>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0247" name="Rectangle 17"/>
            <p:cNvSpPr>
              <a:spLocks noChangeArrowheads="1"/>
            </p:cNvSpPr>
            <p:nvPr/>
          </p:nvSpPr>
          <p:spPr bwMode="auto">
            <a:xfrm>
              <a:off x="5495292" y="0"/>
              <a:ext cx="1097153"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0248" name="Rectangle 18"/>
            <p:cNvSpPr>
              <a:spLocks noChangeArrowheads="1"/>
            </p:cNvSpPr>
            <p:nvPr/>
          </p:nvSpPr>
          <p:spPr bwMode="auto">
            <a:xfrm>
              <a:off x="6592445" y="0"/>
              <a:ext cx="1097152"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0249" name="Rectangle 19"/>
            <p:cNvSpPr>
              <a:spLocks noChangeArrowheads="1"/>
            </p:cNvSpPr>
            <p:nvPr/>
          </p:nvSpPr>
          <p:spPr bwMode="auto">
            <a:xfrm>
              <a:off x="7689598" y="0"/>
              <a:ext cx="1097153"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8196"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197"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52" name="Date Placeholder 4"/>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64265A8E-7D99-4865-96BD-C613FC9CFD21}" type="datetime1">
              <a:rPr lang="zh-CN" altLang="en-US" smtClean="0"/>
              <a:t>2019/1/17</a:t>
            </a:fld>
            <a:endParaRPr lang="en-US" altLang="zh-CN" dirty="0"/>
          </a:p>
        </p:txBody>
      </p:sp>
      <p:sp>
        <p:nvSpPr>
          <p:cNvPr id="10253" name="Footer Placeholder 5"/>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10254" name="Slide Number Placeholder 6"/>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6AAA6C91-60C1-4502-987E-12649798A759}"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905"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1113" y="-4763"/>
            <a:ext cx="9155113" cy="6296026"/>
            <a:chOff x="0" y="0"/>
            <a:chExt cx="5768" cy="3967"/>
          </a:xfrm>
        </p:grpSpPr>
        <p:pic>
          <p:nvPicPr>
            <p:cNvPr id="9229" name="Rectangle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768" cy="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4" y="4"/>
              <a:ext cx="5760" cy="3960"/>
            </a:xfrm>
            <a:prstGeom prst="rect">
              <a:avLst/>
            </a:prstGeom>
            <a:noFill/>
            <a:ln w="9525">
              <a:noFill/>
              <a:miter lim="800000"/>
              <a:headEnd/>
              <a:tailEnd/>
            </a:ln>
          </p:spPr>
          <p:txBody>
            <a:bodyPr anchor="ctr"/>
            <a:lstStyle/>
            <a:p>
              <a:pPr algn="ctr">
                <a:defRPr/>
              </a:pPr>
              <a:endParaRPr lang="ko-KR" altLang="en-US">
                <a:solidFill>
                  <a:srgbClr val="FFFFFF"/>
                </a:solidFill>
                <a:latin typeface="Gill Sans MT" pitchFamily="34" charset="0"/>
                <a:ea typeface="Malgun Gothic" pitchFamily="34" charset="-127"/>
              </a:endParaRPr>
            </a:p>
          </p:txBody>
        </p:sp>
      </p:grpSp>
      <p:grpSp>
        <p:nvGrpSpPr>
          <p:cNvPr id="9219" name="Group 5"/>
          <p:cNvGrpSpPr>
            <a:grpSpLocks/>
          </p:cNvGrpSpPr>
          <p:nvPr/>
        </p:nvGrpSpPr>
        <p:grpSpPr bwMode="auto">
          <a:xfrm flipH="1">
            <a:off x="0" y="1371600"/>
            <a:ext cx="9144000" cy="73025"/>
            <a:chOff x="0" y="0"/>
            <a:chExt cx="9144000" cy="146304"/>
          </a:xfrm>
        </p:grpSpPr>
        <p:sp>
          <p:nvSpPr>
            <p:cNvPr id="11270" name="Rectangle 8"/>
            <p:cNvSpPr>
              <a:spLocks noChangeArrowheads="1"/>
            </p:cNvSpPr>
            <p:nvPr/>
          </p:nvSpPr>
          <p:spPr bwMode="auto">
            <a:xfrm>
              <a:off x="0" y="0"/>
              <a:ext cx="9144000" cy="146304"/>
            </a:xfrm>
            <a:prstGeom prst="rect">
              <a:avLst/>
            </a:prstGeom>
            <a:solidFill>
              <a:srgbClr val="042886"/>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1271" name="Rectangle 9"/>
            <p:cNvSpPr>
              <a:spLocks noChangeArrowheads="1"/>
            </p:cNvSpPr>
            <p:nvPr/>
          </p:nvSpPr>
          <p:spPr bwMode="auto">
            <a:xfrm>
              <a:off x="5181600" y="0"/>
              <a:ext cx="1096962" cy="146304"/>
            </a:xfrm>
            <a:prstGeom prst="rect">
              <a:avLst/>
            </a:prstGeom>
            <a:solidFill>
              <a:schemeClr val="accent1"/>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1272" name="Rectangle 10"/>
            <p:cNvSpPr>
              <a:spLocks noChangeArrowheads="1"/>
            </p:cNvSpPr>
            <p:nvPr/>
          </p:nvSpPr>
          <p:spPr bwMode="auto">
            <a:xfrm>
              <a:off x="6278562" y="0"/>
              <a:ext cx="1096963" cy="146304"/>
            </a:xfrm>
            <a:prstGeom prst="rect">
              <a:avLst/>
            </a:prstGeom>
            <a:solidFill>
              <a:schemeClr val="accent2"/>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sp>
          <p:nvSpPr>
            <p:cNvPr id="11273" name="Rectangle 11"/>
            <p:cNvSpPr>
              <a:spLocks noChangeArrowheads="1"/>
            </p:cNvSpPr>
            <p:nvPr/>
          </p:nvSpPr>
          <p:spPr bwMode="auto">
            <a:xfrm>
              <a:off x="7375525" y="0"/>
              <a:ext cx="1098550" cy="146304"/>
            </a:xfrm>
            <a:prstGeom prst="rect">
              <a:avLst/>
            </a:prstGeom>
            <a:solidFill>
              <a:srgbClr val="E4A81B"/>
            </a:solidFill>
            <a:ln w="9525">
              <a:noFill/>
              <a:miter lim="800000"/>
              <a:headEnd/>
              <a:tailEnd/>
            </a:ln>
          </p:spPr>
          <p:txBody>
            <a:bodyPr anchor="ctr"/>
            <a:lstStyle/>
            <a:p>
              <a:pPr algn="ctr">
                <a:defRPr/>
              </a:pPr>
              <a:endParaRPr lang="zh-CN" altLang="en-US">
                <a:solidFill>
                  <a:srgbClr val="FFFFFF"/>
                </a:solidFill>
                <a:latin typeface="Gill Sans MT" pitchFamily="34" charset="0"/>
              </a:endParaRPr>
            </a:p>
          </p:txBody>
        </p:sp>
      </p:grpSp>
      <p:sp>
        <p:nvSpPr>
          <p:cNvPr id="9220"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21" name="Title Placeholder 7"/>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76" name="Date Placeholder 3"/>
          <p:cNvSpPr>
            <a:spLocks noGrp="1" noChangeArrowheads="1"/>
          </p:cNvSpPr>
          <p:nvPr>
            <p:ph type="dt" sz="half" idx="2"/>
          </p:nvPr>
        </p:nvSpPr>
        <p:spPr bwMode="auto">
          <a:xfrm>
            <a:off x="6573838"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atin typeface="+mn-lt"/>
                <a:ea typeface="宋体" pitchFamily="2" charset="-122"/>
              </a:defRPr>
            </a:lvl1pPr>
          </a:lstStyle>
          <a:p>
            <a:pPr>
              <a:defRPr/>
            </a:pPr>
            <a:fld id="{07C7D5B1-F0CD-402E-A913-921900D4AEC4}" type="datetime1">
              <a:rPr lang="zh-CN" altLang="en-US" smtClean="0"/>
              <a:t>2019/1/17</a:t>
            </a:fld>
            <a:endParaRPr lang="en-US" altLang="zh-CN" dirty="0"/>
          </a:p>
        </p:txBody>
      </p:sp>
      <p:sp>
        <p:nvSpPr>
          <p:cNvPr id="11277"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atin typeface="Gill Sans MT" pitchFamily="34" charset="0"/>
                <a:ea typeface="宋体" charset="-122"/>
              </a:defRPr>
            </a:lvl1pPr>
          </a:lstStyle>
          <a:p>
            <a:pPr>
              <a:defRPr/>
            </a:pPr>
            <a:endParaRPr lang="zh-CN" altLang="en-US"/>
          </a:p>
        </p:txBody>
      </p:sp>
      <p:sp>
        <p:nvSpPr>
          <p:cNvPr id="11278" name="Slide Number Placeholder 5"/>
          <p:cNvSpPr>
            <a:spLocks noGrp="1" noChangeArrowheads="1"/>
          </p:cNvSpPr>
          <p:nvPr>
            <p:ph type="sldNum" sz="quarter" idx="4"/>
          </p:nvPr>
        </p:nvSpPr>
        <p:spPr bwMode="auto">
          <a:xfrm>
            <a:off x="46037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atin typeface="Gill Sans MT" panose="020B0502020104020203" pitchFamily="34" charset="0"/>
              </a:defRPr>
            </a:lvl1pPr>
          </a:lstStyle>
          <a:p>
            <a:fld id="{885C2F8F-0F8C-4E55-810F-FFBCD7F6F9F9}"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p:random/>
  </p:transition>
  <p:hf hdr="0" ftr="0"/>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marL="457200" algn="l" rtl="0" eaLnBrk="0" fontAlgn="base" hangingPunct="0">
        <a:spcBef>
          <a:spcPct val="0"/>
        </a:spcBef>
        <a:spcAft>
          <a:spcPct val="0"/>
        </a:spcAft>
        <a:defRPr sz="4400">
          <a:solidFill>
            <a:srgbClr val="FFFFFF"/>
          </a:solidFill>
          <a:latin typeface="Gill Sans MT" pitchFamily="34" charset="0"/>
        </a:defRPr>
      </a:lvl6pPr>
      <a:lvl7pPr marL="914400" algn="l" rtl="0" eaLnBrk="0" fontAlgn="base" hangingPunct="0">
        <a:spcBef>
          <a:spcPct val="0"/>
        </a:spcBef>
        <a:spcAft>
          <a:spcPct val="0"/>
        </a:spcAft>
        <a:defRPr sz="4400">
          <a:solidFill>
            <a:srgbClr val="FFFFFF"/>
          </a:solidFill>
          <a:latin typeface="Gill Sans MT" pitchFamily="34" charset="0"/>
        </a:defRPr>
      </a:lvl7pPr>
      <a:lvl8pPr marL="1371600" algn="l" rtl="0" eaLnBrk="0" fontAlgn="base" hangingPunct="0">
        <a:spcBef>
          <a:spcPct val="0"/>
        </a:spcBef>
        <a:spcAft>
          <a:spcPct val="0"/>
        </a:spcAft>
        <a:defRPr sz="4400">
          <a:solidFill>
            <a:srgbClr val="FFFFFF"/>
          </a:solidFill>
          <a:latin typeface="Gill Sans MT" pitchFamily="34" charset="0"/>
        </a:defRPr>
      </a:lvl8pPr>
      <a:lvl9pPr marL="1828800" algn="l" rtl="0" eaLnBrk="0" fontAlgn="base" hangingPunct="0">
        <a:spcBef>
          <a:spcPct val="0"/>
        </a:spcBef>
        <a:spcAft>
          <a:spcPct val="0"/>
        </a:spcAft>
        <a:defRPr sz="4400">
          <a:solidFill>
            <a:srgbClr val="FFFFFF"/>
          </a:solidFill>
          <a:latin typeface="Gill Sans M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2" panose="05020102010507070707"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DA7328"/>
        </a:buClr>
        <a:buSzPct val="57000"/>
        <a:buFont typeface="Wingdings 2" panose="05020102010507070707"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rgbClr val="AE589F"/>
        </a:buClr>
        <a:buSzPct val="55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0000"/>
        <a:buFont typeface="Wingdings 2" panose="050201020105070707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4"/>
          <p:cNvSpPr>
            <a:spLocks noGrp="1"/>
          </p:cNvSpPr>
          <p:nvPr>
            <p:ph type="ctrTitle"/>
          </p:nvPr>
        </p:nvSpPr>
        <p:spPr>
          <a:xfrm>
            <a:off x="685800" y="548680"/>
            <a:ext cx="7772400" cy="1813520"/>
          </a:xfrm>
        </p:spPr>
        <p:txBody>
          <a:bodyPr/>
          <a:lstStyle/>
          <a:p>
            <a:r>
              <a:rPr lang="en-US" altLang="zh-CN" sz="2800" dirty="0" smtClean="0"/>
              <a:t>Computer-Assisted Pronunciation Training</a:t>
            </a:r>
            <a:endParaRPr lang="zh-CN" altLang="en-US" sz="2800" dirty="0" smtClean="0">
              <a:latin typeface="Times New Roman" panose="02020603050405020304" pitchFamily="18" charset="0"/>
              <a:cs typeface="Times New Roman" panose="02020603050405020304" pitchFamily="18" charset="0"/>
            </a:endParaRPr>
          </a:p>
        </p:txBody>
      </p:sp>
      <p:sp>
        <p:nvSpPr>
          <p:cNvPr id="13315" name="副标题 5"/>
          <p:cNvSpPr>
            <a:spLocks noGrp="1"/>
          </p:cNvSpPr>
          <p:nvPr>
            <p:ph type="subTitle" idx="1"/>
          </p:nvPr>
        </p:nvSpPr>
        <p:spPr>
          <a:xfrm>
            <a:off x="1187624" y="2276872"/>
            <a:ext cx="7010400" cy="1600200"/>
          </a:xfrm>
        </p:spPr>
        <p:txBody>
          <a:bodyPr/>
          <a:lstStyle/>
          <a:p>
            <a:endParaRPr lang="en-US" altLang="zh-CN" dirty="0" smtClean="0"/>
          </a:p>
          <a:p>
            <a:endParaRPr lang="en-US" altLang="zh-CN" dirty="0"/>
          </a:p>
          <a:p>
            <a:pPr algn="ctr"/>
            <a:r>
              <a:rPr lang="en-US" altLang="zh-CN" dirty="0" smtClean="0">
                <a:latin typeface="Times New Roman" panose="02020603050405020304" pitchFamily="18" charset="0"/>
                <a:cs typeface="Times New Roman" panose="02020603050405020304" pitchFamily="18" charset="0"/>
              </a:rPr>
              <a:t>                               </a:t>
            </a:r>
            <a:r>
              <a:rPr lang="en-US" altLang="zh-CN" dirty="0" smtClean="0"/>
              <a:t>                                     </a:t>
            </a:r>
            <a:endParaRPr lang="en-US" altLang="zh-CN" sz="2000" dirty="0" smtClean="0">
              <a:latin typeface="Times New Roman" panose="02020603050405020304" pitchFamily="18" charset="0"/>
              <a:cs typeface="Times New Roman" panose="02020603050405020304" pitchFamily="18" charset="0"/>
            </a:endParaRPr>
          </a:p>
          <a:p>
            <a:pPr algn="r"/>
            <a:endParaRPr lang="en-US" altLang="zh-CN" sz="2000" dirty="0">
              <a:latin typeface="Times New Roman" panose="02020603050405020304" pitchFamily="18" charset="0"/>
              <a:cs typeface="Times New Roman" panose="02020603050405020304" pitchFamily="18" charset="0"/>
            </a:endParaRPr>
          </a:p>
          <a:p>
            <a:pPr algn="r"/>
            <a:endParaRPr lang="en-US" altLang="zh-CN" sz="2000" dirty="0" smtClean="0">
              <a:latin typeface="Times New Roman" panose="02020603050405020304" pitchFamily="18" charset="0"/>
              <a:cs typeface="Times New Roman" panose="02020603050405020304" pitchFamily="18" charset="0"/>
            </a:endParaRPr>
          </a:p>
          <a:p>
            <a:pPr algn="r"/>
            <a:endParaRPr lang="en-US" altLang="zh-CN" sz="2000" dirty="0">
              <a:latin typeface="Times New Roman" panose="02020603050405020304" pitchFamily="18" charset="0"/>
              <a:cs typeface="Times New Roman" panose="02020603050405020304" pitchFamily="18" charset="0"/>
            </a:endParaRPr>
          </a:p>
          <a:p>
            <a:pPr algn="r"/>
            <a:endParaRPr lang="en-US" altLang="zh-CN" sz="2000" dirty="0">
              <a:latin typeface="Times New Roman" panose="02020603050405020304" pitchFamily="18" charset="0"/>
              <a:cs typeface="Times New Roman" panose="02020603050405020304" pitchFamily="18" charset="0"/>
            </a:endParaRPr>
          </a:p>
          <a:p>
            <a:pPr algn="r"/>
            <a:r>
              <a:rPr lang="en-US" altLang="zh-CN" sz="2000" dirty="0" smtClean="0">
                <a:latin typeface="Times New Roman" panose="02020603050405020304" pitchFamily="18" charset="0"/>
                <a:cs typeface="Times New Roman" panose="02020603050405020304" pitchFamily="18" charset="0"/>
              </a:rPr>
              <a:t>Dong  </a:t>
            </a:r>
            <a:r>
              <a:rPr lang="en-US" altLang="zh-CN" sz="2000" dirty="0" err="1" smtClean="0">
                <a:latin typeface="Times New Roman" panose="02020603050405020304" pitchFamily="18" charset="0"/>
                <a:cs typeface="Times New Roman" panose="02020603050405020304" pitchFamily="18" charset="0"/>
              </a:rPr>
              <a:t>Wenwei</a:t>
            </a:r>
            <a:r>
              <a:rPr lang="en-US" altLang="zh-CN" sz="2000" dirty="0" smtClean="0">
                <a:latin typeface="Times New Roman" panose="02020603050405020304" pitchFamily="18" charset="0"/>
                <a:cs typeface="Times New Roman" panose="02020603050405020304" pitchFamily="18" charset="0"/>
              </a:rPr>
              <a:t> </a:t>
            </a:r>
          </a:p>
          <a:p>
            <a:r>
              <a:rPr lang="en-US" altLang="zh-CN"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2019.1.17</a:t>
            </a:r>
            <a:endParaRPr lang="zh-CN" altLang="en-US" sz="2000" dirty="0"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10</a:t>
            </a:fld>
            <a:endParaRPr lang="en-US" altLang="zh-CN" dirty="0"/>
          </a:p>
        </p:txBody>
      </p:sp>
      <p:sp>
        <p:nvSpPr>
          <p:cNvPr id="7" name="矩形 6"/>
          <p:cNvSpPr/>
          <p:nvPr/>
        </p:nvSpPr>
        <p:spPr>
          <a:xfrm>
            <a:off x="709494" y="1844824"/>
            <a:ext cx="7867600" cy="830997"/>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In terms of intelligibility, prosody is as important as phonetic accuracy</a:t>
            </a:r>
          </a:p>
        </p:txBody>
      </p:sp>
      <p:sp>
        <p:nvSpPr>
          <p:cNvPr id="10" name="矩形 9"/>
          <p:cNvSpPr/>
          <p:nvPr/>
        </p:nvSpPr>
        <p:spPr>
          <a:xfrm>
            <a:off x="971600" y="2396415"/>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Prosodic Errors</a:t>
            </a:r>
          </a:p>
        </p:txBody>
      </p:sp>
      <p:sp>
        <p:nvSpPr>
          <p:cNvPr id="3" name="矩形 2"/>
          <p:cNvSpPr/>
          <p:nvPr/>
        </p:nvSpPr>
        <p:spPr>
          <a:xfrm>
            <a:off x="1043608" y="3122866"/>
            <a:ext cx="4572000" cy="1477328"/>
          </a:xfrm>
          <a:prstGeom prst="rect">
            <a:avLst/>
          </a:prstGeom>
        </p:spPr>
        <p:txBody>
          <a:bodyPr>
            <a:spAutoFit/>
          </a:bodyPr>
          <a:lstStyle/>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Stress</a:t>
            </a:r>
            <a:endParaRPr lang="en-US" altLang="zh-CN" sz="2000" dirty="0">
              <a:latin typeface="Times New Roman" panose="02020603050405020304" pitchFamily="18" charset="0"/>
              <a:cs typeface="Times New Roman" panose="02020603050405020304" pitchFamily="18" charset="0"/>
            </a:endParaRP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Rhythm</a:t>
            </a:r>
            <a:endParaRPr lang="en-US" altLang="zh-CN" sz="2000" dirty="0">
              <a:latin typeface="Times New Roman" panose="02020603050405020304" pitchFamily="18" charset="0"/>
              <a:cs typeface="Times New Roman" panose="02020603050405020304" pitchFamily="18" charset="0"/>
            </a:endParaRPr>
          </a:p>
          <a:p>
            <a:pPr marL="1257300" lvl="2" indent="-342900">
              <a:lnSpc>
                <a:spcPct val="150000"/>
              </a:lnSpc>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I</a:t>
            </a:r>
            <a:r>
              <a:rPr lang="en-US" altLang="zh-CN" sz="2000" dirty="0" smtClean="0">
                <a:latin typeface="Times New Roman" panose="02020603050405020304" pitchFamily="18" charset="0"/>
                <a:cs typeface="Times New Roman" panose="02020603050405020304" pitchFamily="18" charset="0"/>
              </a:rPr>
              <a:t>ntonation</a:t>
            </a:r>
            <a:endParaRPr lang="en-US" altLang="zh-CN" sz="2000" dirty="0">
              <a:latin typeface="Times New Roman" panose="02020603050405020304" pitchFamily="18" charset="0"/>
              <a:cs typeface="Times New Roman" panose="02020603050405020304" pitchFamily="18" charset="0"/>
            </a:endParaRPr>
          </a:p>
        </p:txBody>
      </p:sp>
      <p:sp>
        <p:nvSpPr>
          <p:cNvPr id="11" name="标题 1"/>
          <p:cNvSpPr txBox="1">
            <a:spLocks/>
          </p:cNvSpPr>
          <p:nvPr/>
        </p:nvSpPr>
        <p:spPr bwMode="auto">
          <a:xfrm>
            <a:off x="575283" y="380081"/>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charset="-122"/>
              </a:defRPr>
            </a:lvl2pPr>
            <a:lvl3pPr algn="l" rtl="0" eaLnBrk="0" fontAlgn="base" hangingPunct="0">
              <a:spcBef>
                <a:spcPct val="0"/>
              </a:spcBef>
              <a:spcAft>
                <a:spcPct val="0"/>
              </a:spcAft>
              <a:defRPr sz="3800">
                <a:solidFill>
                  <a:schemeClr val="tx2"/>
                </a:solidFill>
                <a:latin typeface="Verdana" pitchFamily="34" charset="0"/>
                <a:ea typeface="宋体" charset="-122"/>
              </a:defRPr>
            </a:lvl3pPr>
            <a:lvl4pPr algn="l" rtl="0" eaLnBrk="0" fontAlgn="base" hangingPunct="0">
              <a:spcBef>
                <a:spcPct val="0"/>
              </a:spcBef>
              <a:spcAft>
                <a:spcPct val="0"/>
              </a:spcAft>
              <a:defRPr sz="3800">
                <a:solidFill>
                  <a:schemeClr val="tx2"/>
                </a:solidFill>
                <a:latin typeface="Verdana" pitchFamily="34" charset="0"/>
                <a:ea typeface="宋体" charset="-122"/>
              </a:defRPr>
            </a:lvl4pPr>
            <a:lvl5pPr algn="l" rtl="0" eaLnBrk="0" fontAlgn="base" hangingPunct="0">
              <a:spcBef>
                <a:spcPct val="0"/>
              </a:spcBef>
              <a:spcAft>
                <a:spcPct val="0"/>
              </a:spcAft>
              <a:defRPr sz="3800">
                <a:solidFill>
                  <a:schemeClr val="tx2"/>
                </a:solidFill>
                <a:latin typeface="Verdana" pitchFamily="34" charset="0"/>
                <a:ea typeface="宋体" charset="-122"/>
              </a:defRPr>
            </a:lvl5pPr>
            <a:lvl6pPr marL="457200" algn="l" rtl="0" fontAlgn="base">
              <a:spcBef>
                <a:spcPct val="0"/>
              </a:spcBef>
              <a:spcAft>
                <a:spcPct val="0"/>
              </a:spcAft>
              <a:defRPr sz="3800">
                <a:solidFill>
                  <a:schemeClr val="tx2"/>
                </a:solidFill>
                <a:latin typeface="Verdana" pitchFamily="34" charset="0"/>
                <a:ea typeface="宋体" charset="-122"/>
              </a:defRPr>
            </a:lvl6pPr>
            <a:lvl7pPr marL="914400" algn="l" rtl="0" fontAlgn="base">
              <a:spcBef>
                <a:spcPct val="0"/>
              </a:spcBef>
              <a:spcAft>
                <a:spcPct val="0"/>
              </a:spcAft>
              <a:defRPr sz="3800">
                <a:solidFill>
                  <a:schemeClr val="tx2"/>
                </a:solidFill>
                <a:latin typeface="Verdana" pitchFamily="34" charset="0"/>
                <a:ea typeface="宋体" charset="-122"/>
              </a:defRPr>
            </a:lvl7pPr>
            <a:lvl8pPr marL="1371600" algn="l" rtl="0" fontAlgn="base">
              <a:spcBef>
                <a:spcPct val="0"/>
              </a:spcBef>
              <a:spcAft>
                <a:spcPct val="0"/>
              </a:spcAft>
              <a:defRPr sz="3800">
                <a:solidFill>
                  <a:schemeClr val="tx2"/>
                </a:solidFill>
                <a:latin typeface="Verdana" pitchFamily="34" charset="0"/>
                <a:ea typeface="宋体" charset="-122"/>
              </a:defRPr>
            </a:lvl8pPr>
            <a:lvl9pPr marL="1828800" algn="l" rtl="0" fontAlgn="base">
              <a:spcBef>
                <a:spcPct val="0"/>
              </a:spcBef>
              <a:spcAft>
                <a:spcPct val="0"/>
              </a:spcAft>
              <a:defRPr sz="3800">
                <a:solidFill>
                  <a:schemeClr val="tx2"/>
                </a:solidFill>
                <a:latin typeface="Verdana" pitchFamily="34" charset="0"/>
                <a:ea typeface="宋体" charset="-122"/>
              </a:defRPr>
            </a:lvl9pPr>
          </a:lstStyle>
          <a:p>
            <a:r>
              <a:rPr lang="en-US" altLang="zh-CN" sz="2800" kern="0" dirty="0" smtClean="0">
                <a:latin typeface="Times New Roman" panose="02020603050405020304" pitchFamily="18" charset="0"/>
                <a:cs typeface="Times New Roman" panose="02020603050405020304" pitchFamily="18" charset="0"/>
              </a:rPr>
              <a:t>Mispronunciation patterns of non-native speakers</a:t>
            </a:r>
            <a:endParaRPr lang="en-US" altLang="zh-CN"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96951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11</a:t>
            </a:fld>
            <a:endParaRPr lang="en-US" altLang="zh-CN" dirty="0"/>
          </a:p>
        </p:txBody>
      </p:sp>
      <p:sp>
        <p:nvSpPr>
          <p:cNvPr id="7" name="矩形 6"/>
          <p:cNvSpPr/>
          <p:nvPr/>
        </p:nvSpPr>
        <p:spPr>
          <a:xfrm>
            <a:off x="574675" y="1966118"/>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Stress: </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specific emphasis given to a </a:t>
            </a:r>
            <a:r>
              <a:rPr lang="en-US" altLang="zh-CN" sz="2000" dirty="0" smtClean="0">
                <a:latin typeface="Times New Roman" panose="02020603050405020304" pitchFamily="18" charset="0"/>
                <a:cs typeface="Times New Roman" panose="02020603050405020304" pitchFamily="18" charset="0"/>
              </a:rPr>
              <a:t>particular syllable </a:t>
            </a:r>
            <a:r>
              <a:rPr lang="en-US" altLang="zh-CN" sz="2000" dirty="0">
                <a:latin typeface="Times New Roman" panose="02020603050405020304" pitchFamily="18" charset="0"/>
                <a:cs typeface="Times New Roman" panose="02020603050405020304" pitchFamily="18" charset="0"/>
              </a:rPr>
              <a:t>or word</a:t>
            </a:r>
            <a:endParaRPr lang="zh-CN" altLang="en-US" sz="2000" dirty="0">
              <a:latin typeface="Times New Roman" panose="02020603050405020304" pitchFamily="18" charset="0"/>
              <a:cs typeface="Times New Roman" panose="02020603050405020304" pitchFamily="18" charset="0"/>
            </a:endParaRPr>
          </a:p>
        </p:txBody>
      </p:sp>
      <p:sp>
        <p:nvSpPr>
          <p:cNvPr id="9" name="矩形 8"/>
          <p:cNvSpPr/>
          <p:nvPr/>
        </p:nvSpPr>
        <p:spPr>
          <a:xfrm>
            <a:off x="1115616" y="2121495"/>
            <a:ext cx="7867600" cy="2616101"/>
          </a:xfrm>
          <a:prstGeom prst="rect">
            <a:avLst/>
          </a:prstGeom>
        </p:spPr>
        <p:txBody>
          <a:bodyPr wrap="square">
            <a:spAutoFit/>
          </a:bodyPr>
          <a:lstStyle/>
          <a:p>
            <a:pPr marL="342900" indent="-342900">
              <a:buClr>
                <a:schemeClr val="accent2"/>
              </a:buClr>
              <a:buFont typeface="Wingdings" panose="05000000000000000000" pitchFamily="2" charset="2"/>
              <a:buChar char="n"/>
            </a:pP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Acoustic</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greater </a:t>
            </a:r>
            <a:r>
              <a:rPr lang="en-US" altLang="zh-CN" sz="2000" dirty="0">
                <a:latin typeface="Times New Roman" panose="02020603050405020304" pitchFamily="18" charset="0"/>
                <a:cs typeface="Times New Roman" panose="02020603050405020304" pitchFamily="18" charset="0"/>
              </a:rPr>
              <a:t>loudness, higher pitch, and </a:t>
            </a:r>
            <a:r>
              <a:rPr lang="en-US" altLang="zh-CN" sz="2000" dirty="0" smtClean="0">
                <a:latin typeface="Times New Roman" panose="02020603050405020304" pitchFamily="18" charset="0"/>
                <a:cs typeface="Times New Roman" panose="02020603050405020304" pitchFamily="18" charset="0"/>
              </a:rPr>
              <a:t>longer  </a:t>
            </a:r>
            <a:r>
              <a:rPr lang="en-US" altLang="zh-CN" sz="2000" dirty="0" smtClean="0">
                <a:latin typeface="Times New Roman" panose="02020603050405020304" pitchFamily="18" charset="0"/>
                <a:cs typeface="Times New Roman" panose="02020603050405020304" pitchFamily="18" charset="0"/>
              </a:rPr>
              <a:t>duration</a:t>
            </a:r>
          </a:p>
          <a:p>
            <a:pPr marL="342900"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The stress placed on syllables within words </a:t>
            </a:r>
            <a:r>
              <a:rPr lang="en-US" altLang="zh-CN" sz="2000" dirty="0" smtClean="0">
                <a:latin typeface="Times New Roman" panose="02020603050405020304" pitchFamily="18" charset="0"/>
                <a:cs typeface="Times New Roman" panose="02020603050405020304" pitchFamily="18" charset="0"/>
              </a:rPr>
              <a:t>are called </a:t>
            </a:r>
            <a:r>
              <a:rPr lang="en-US" altLang="zh-CN" sz="2000" dirty="0">
                <a:latin typeface="Times New Roman" panose="02020603050405020304" pitchFamily="18" charset="0"/>
                <a:cs typeface="Times New Roman" panose="02020603050405020304" pitchFamily="18" charset="0"/>
              </a:rPr>
              <a:t>lexical stress or word </a:t>
            </a:r>
            <a:r>
              <a:rPr lang="en-US" altLang="zh-CN" sz="2000" dirty="0" smtClean="0">
                <a:latin typeface="Times New Roman" panose="02020603050405020304" pitchFamily="18" charset="0"/>
                <a:cs typeface="Times New Roman" panose="02020603050405020304" pitchFamily="18" charset="0"/>
              </a:rPr>
              <a:t>stress</a:t>
            </a:r>
          </a:p>
          <a:p>
            <a:pPr marL="342900"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tress </a:t>
            </a:r>
            <a:r>
              <a:rPr lang="en-US" altLang="zh-CN" sz="2000" dirty="0">
                <a:latin typeface="Times New Roman" panose="02020603050405020304" pitchFamily="18" charset="0"/>
                <a:cs typeface="Times New Roman" panose="02020603050405020304" pitchFamily="18" charset="0"/>
              </a:rPr>
              <a:t>placed </a:t>
            </a:r>
            <a:r>
              <a:rPr lang="en-US" altLang="zh-CN" sz="2000" dirty="0" smtClean="0">
                <a:latin typeface="Times New Roman" panose="02020603050405020304" pitchFamily="18" charset="0"/>
                <a:cs typeface="Times New Roman" panose="02020603050405020304" pitchFamily="18" charset="0"/>
              </a:rPr>
              <a:t>on words </a:t>
            </a:r>
            <a:r>
              <a:rPr lang="en-US" altLang="zh-CN" sz="2000" dirty="0">
                <a:latin typeface="Times New Roman" panose="02020603050405020304" pitchFamily="18" charset="0"/>
                <a:cs typeface="Times New Roman" panose="02020603050405020304" pitchFamily="18" charset="0"/>
              </a:rPr>
              <a:t>within sentences are called sentence stress or </a:t>
            </a:r>
            <a:r>
              <a:rPr lang="en-US" altLang="zh-CN" sz="2000" dirty="0" smtClean="0">
                <a:latin typeface="Times New Roman" panose="02020603050405020304" pitchFamily="18" charset="0"/>
                <a:cs typeface="Times New Roman" panose="02020603050405020304" pitchFamily="18" charset="0"/>
              </a:rPr>
              <a:t>prosodic stress</a:t>
            </a:r>
            <a:endParaRPr lang="en-US" altLang="zh-CN" sz="2000" dirty="0">
              <a:latin typeface="Times New Roman" panose="02020603050405020304" pitchFamily="18" charset="0"/>
              <a:cs typeface="Times New Roman" panose="02020603050405020304" pitchFamily="18" charset="0"/>
            </a:endParaRPr>
          </a:p>
        </p:txBody>
      </p:sp>
      <p:sp>
        <p:nvSpPr>
          <p:cNvPr id="10" name="标题 1"/>
          <p:cNvSpPr>
            <a:spLocks noGrp="1"/>
          </p:cNvSpPr>
          <p:nvPr>
            <p:ph type="title"/>
          </p:nvPr>
        </p:nvSpPr>
        <p:spPr>
          <a:xfrm>
            <a:off x="574675" y="304800"/>
            <a:ext cx="8001000" cy="1216025"/>
          </a:xfrm>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Tree>
    <p:extLst>
      <p:ext uri="{BB962C8B-B14F-4D97-AF65-F5344CB8AC3E}">
        <p14:creationId xmlns:p14="http://schemas.microsoft.com/office/powerpoint/2010/main" val="405151444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12</a:t>
            </a:fld>
            <a:endParaRPr lang="en-US" altLang="zh-CN" dirty="0"/>
          </a:p>
        </p:txBody>
      </p:sp>
      <p:sp>
        <p:nvSpPr>
          <p:cNvPr id="7" name="矩形 6"/>
          <p:cNvSpPr/>
          <p:nvPr/>
        </p:nvSpPr>
        <p:spPr>
          <a:xfrm>
            <a:off x="606926" y="1916832"/>
            <a:ext cx="7867600" cy="1569660"/>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In Bengali</a:t>
            </a:r>
            <a:r>
              <a:rPr lang="zh-CN" altLang="en-US" sz="1600" dirty="0" smtClean="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孟加拉语</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fixed (restricted to </a:t>
            </a:r>
            <a:r>
              <a:rPr lang="en-US" altLang="zh-CN" sz="2400" dirty="0" smtClean="0">
                <a:latin typeface="Times New Roman" panose="02020603050405020304" pitchFamily="18" charset="0"/>
                <a:cs typeface="Times New Roman" panose="02020603050405020304" pitchFamily="18" charset="0"/>
              </a:rPr>
              <a:t>the initial </a:t>
            </a:r>
            <a:r>
              <a:rPr lang="en-US" altLang="zh-CN" sz="2400" dirty="0">
                <a:latin typeface="Times New Roman" panose="02020603050405020304" pitchFamily="18" charset="0"/>
                <a:cs typeface="Times New Roman" panose="02020603050405020304" pitchFamily="18" charset="0"/>
              </a:rPr>
              <a:t>syllable of a word) </a:t>
            </a: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English </a:t>
            </a:r>
            <a:r>
              <a:rPr lang="en-US" altLang="zh-CN" sz="2400" dirty="0">
                <a:latin typeface="Times New Roman" panose="02020603050405020304" pitchFamily="18" charset="0"/>
                <a:cs typeface="Times New Roman" panose="02020603050405020304" pitchFamily="18" charset="0"/>
              </a:rPr>
              <a:t>has </a:t>
            </a:r>
            <a:r>
              <a:rPr lang="en-US" altLang="zh-CN" sz="2400" dirty="0" smtClean="0">
                <a:latin typeface="Times New Roman" panose="02020603050405020304" pitchFamily="18" charset="0"/>
                <a:cs typeface="Times New Roman" panose="02020603050405020304" pitchFamily="18" charset="0"/>
              </a:rPr>
              <a:t>variable stress</a:t>
            </a:r>
            <a:endParaRPr lang="zh-CN" altLang="en-US" sz="2000" dirty="0">
              <a:latin typeface="Times New Roman" panose="02020603050405020304" pitchFamily="18" charset="0"/>
              <a:cs typeface="Times New Roman" panose="02020603050405020304" pitchFamily="18" charset="0"/>
            </a:endParaRPr>
          </a:p>
        </p:txBody>
      </p:sp>
      <p:sp>
        <p:nvSpPr>
          <p:cNvPr id="8" name="标题 1"/>
          <p:cNvSpPr>
            <a:spLocks noGrp="1"/>
          </p:cNvSpPr>
          <p:nvPr>
            <p:ph type="title"/>
          </p:nvPr>
        </p:nvSpPr>
        <p:spPr>
          <a:xfrm>
            <a:off x="574675" y="304800"/>
            <a:ext cx="8001000" cy="1216025"/>
          </a:xfrm>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Tree>
    <p:extLst>
      <p:ext uri="{BB962C8B-B14F-4D97-AF65-F5344CB8AC3E}">
        <p14:creationId xmlns:p14="http://schemas.microsoft.com/office/powerpoint/2010/main" val="183788314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13</a:t>
            </a:fld>
            <a:endParaRPr lang="en-US" altLang="zh-CN" dirty="0"/>
          </a:p>
        </p:txBody>
      </p:sp>
      <p:sp>
        <p:nvSpPr>
          <p:cNvPr id="7" name="矩形 6"/>
          <p:cNvSpPr/>
          <p:nvPr/>
        </p:nvSpPr>
        <p:spPr>
          <a:xfrm>
            <a:off x="574675" y="1873235"/>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Rhythm</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temporal pattern of </a:t>
            </a:r>
            <a:r>
              <a:rPr lang="en-US" altLang="zh-CN" sz="2000" dirty="0" smtClean="0">
                <a:latin typeface="Times New Roman" panose="02020603050405020304" pitchFamily="18" charset="0"/>
                <a:cs typeface="Times New Roman" panose="02020603050405020304" pitchFamily="18" charset="0"/>
              </a:rPr>
              <a:t>how a </a:t>
            </a:r>
            <a:r>
              <a:rPr lang="en-US" altLang="zh-CN" sz="2000" dirty="0">
                <a:latin typeface="Times New Roman" panose="02020603050405020304" pitchFamily="18" charset="0"/>
                <a:cs typeface="Times New Roman" panose="02020603050405020304" pitchFamily="18" charset="0"/>
              </a:rPr>
              <a:t>language is spoken</a:t>
            </a:r>
            <a:endParaRPr lang="zh-CN"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1115616" y="2104067"/>
            <a:ext cx="7867600" cy="2923877"/>
          </a:xfrm>
          <a:prstGeom prst="rect">
            <a:avLst/>
          </a:prstGeom>
        </p:spPr>
        <p:txBody>
          <a:bodyPr wrap="square">
            <a:spAutoFit/>
          </a:bodyPr>
          <a:lstStyle/>
          <a:p>
            <a:pPr marL="342900" indent="-342900">
              <a:buClr>
                <a:schemeClr val="accent2"/>
              </a:buClr>
              <a:buFont typeface="Wingdings" panose="05000000000000000000" pitchFamily="2" charset="2"/>
              <a:buChar char="n"/>
            </a:pP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English and </a:t>
            </a:r>
            <a:r>
              <a:rPr lang="en-US" altLang="zh-CN" sz="2000" dirty="0" smtClean="0">
                <a:latin typeface="Times New Roman" panose="02020603050405020304" pitchFamily="18" charset="0"/>
                <a:cs typeface="Times New Roman" panose="02020603050405020304" pitchFamily="18" charset="0"/>
              </a:rPr>
              <a:t>German are stress-timed</a:t>
            </a:r>
          </a:p>
          <a:p>
            <a:pPr marL="342900"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Some </a:t>
            </a:r>
            <a:r>
              <a:rPr lang="en-US" altLang="zh-CN" sz="2000" dirty="0">
                <a:latin typeface="Times New Roman" panose="02020603050405020304" pitchFamily="18" charset="0"/>
                <a:cs typeface="Times New Roman" panose="02020603050405020304" pitchFamily="18" charset="0"/>
              </a:rPr>
              <a:t>syllables are </a:t>
            </a:r>
            <a:r>
              <a:rPr lang="en-US" altLang="zh-CN" sz="2000" dirty="0" smtClean="0">
                <a:latin typeface="Times New Roman" panose="02020603050405020304" pitchFamily="18" charset="0"/>
                <a:cs typeface="Times New Roman" panose="02020603050405020304" pitchFamily="18" charset="0"/>
              </a:rPr>
              <a:t>long while </a:t>
            </a:r>
            <a:r>
              <a:rPr lang="en-US" altLang="zh-CN" sz="2000" dirty="0">
                <a:latin typeface="Times New Roman" panose="02020603050405020304" pitchFamily="18" charset="0"/>
                <a:cs typeface="Times New Roman" panose="02020603050405020304" pitchFamily="18" charset="0"/>
              </a:rPr>
              <a:t>others (unstressed syllables) are </a:t>
            </a:r>
            <a:r>
              <a:rPr lang="en-US" altLang="zh-CN" sz="2000" dirty="0" smtClean="0">
                <a:latin typeface="Times New Roman" panose="02020603050405020304" pitchFamily="18" charset="0"/>
                <a:cs typeface="Times New Roman" panose="02020603050405020304" pitchFamily="18" charset="0"/>
              </a:rPr>
              <a:t>short</a:t>
            </a:r>
          </a:p>
          <a:p>
            <a:pPr marL="800100" lvl="1"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French and </a:t>
            </a:r>
            <a:r>
              <a:rPr lang="en-US" altLang="zh-CN" sz="2000" dirty="0" smtClean="0">
                <a:latin typeface="Times New Roman" panose="02020603050405020304" pitchFamily="18" charset="0"/>
                <a:cs typeface="Times New Roman" panose="02020603050405020304" pitchFamily="18" charset="0"/>
              </a:rPr>
              <a:t>Spanish are syllable-based</a:t>
            </a:r>
          </a:p>
          <a:p>
            <a:pPr marL="342900"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E</a:t>
            </a:r>
            <a:r>
              <a:rPr lang="en-US" altLang="zh-CN" sz="2000" dirty="0" smtClean="0">
                <a:latin typeface="Times New Roman" panose="02020603050405020304" pitchFamily="18" charset="0"/>
                <a:cs typeface="Times New Roman" panose="02020603050405020304" pitchFamily="18" charset="0"/>
              </a:rPr>
              <a:t>ach </a:t>
            </a:r>
            <a:r>
              <a:rPr lang="en-US" altLang="zh-CN" sz="2000" dirty="0">
                <a:latin typeface="Times New Roman" panose="02020603050405020304" pitchFamily="18" charset="0"/>
                <a:cs typeface="Times New Roman" panose="02020603050405020304" pitchFamily="18" charset="0"/>
              </a:rPr>
              <a:t>syllable is spoken </a:t>
            </a:r>
            <a:r>
              <a:rPr lang="en-US" altLang="zh-CN" sz="2000" dirty="0" smtClean="0">
                <a:latin typeface="Times New Roman" panose="02020603050405020304" pitchFamily="18" charset="0"/>
                <a:cs typeface="Times New Roman" panose="02020603050405020304" pitchFamily="18" charset="0"/>
              </a:rPr>
              <a:t>at a </a:t>
            </a:r>
            <a:r>
              <a:rPr lang="en-US" altLang="zh-CN" sz="2000" dirty="0">
                <a:latin typeface="Times New Roman" panose="02020603050405020304" pitchFamily="18" charset="0"/>
                <a:cs typeface="Times New Roman" panose="02020603050405020304" pitchFamily="18" charset="0"/>
              </a:rPr>
              <a:t>regular </a:t>
            </a:r>
            <a:r>
              <a:rPr lang="en-US" altLang="zh-CN" sz="2000" dirty="0" smtClean="0">
                <a:latin typeface="Times New Roman" panose="02020603050405020304" pitchFamily="18" charset="0"/>
                <a:cs typeface="Times New Roman" panose="02020603050405020304" pitchFamily="18" charset="0"/>
              </a:rPr>
              <a:t>interval</a:t>
            </a:r>
          </a:p>
        </p:txBody>
      </p:sp>
      <p:sp>
        <p:nvSpPr>
          <p:cNvPr id="8" name="标题 1"/>
          <p:cNvSpPr>
            <a:spLocks noGrp="1"/>
          </p:cNvSpPr>
          <p:nvPr>
            <p:ph type="title"/>
          </p:nvPr>
        </p:nvSpPr>
        <p:spPr>
          <a:xfrm>
            <a:off x="574675" y="304800"/>
            <a:ext cx="8001000" cy="1216025"/>
          </a:xfrm>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Tree>
    <p:extLst>
      <p:ext uri="{BB962C8B-B14F-4D97-AF65-F5344CB8AC3E}">
        <p14:creationId xmlns:p14="http://schemas.microsoft.com/office/powerpoint/2010/main" val="101531031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14</a:t>
            </a:fld>
            <a:endParaRPr lang="en-US" altLang="zh-CN" dirty="0"/>
          </a:p>
        </p:txBody>
      </p:sp>
      <p:sp>
        <p:nvSpPr>
          <p:cNvPr id="7" name="矩形 6"/>
          <p:cNvSpPr/>
          <p:nvPr/>
        </p:nvSpPr>
        <p:spPr>
          <a:xfrm>
            <a:off x="574675" y="1873235"/>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Intonation: </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variation in pitch</a:t>
            </a:r>
            <a:endParaRPr lang="zh-CN" altLang="en-US" sz="1600" dirty="0">
              <a:latin typeface="Times New Roman" panose="02020603050405020304" pitchFamily="18" charset="0"/>
              <a:cs typeface="Times New Roman" panose="02020603050405020304" pitchFamily="18" charset="0"/>
            </a:endParaRPr>
          </a:p>
        </p:txBody>
      </p:sp>
      <p:sp>
        <p:nvSpPr>
          <p:cNvPr id="9" name="矩形 8"/>
          <p:cNvSpPr/>
          <p:nvPr/>
        </p:nvSpPr>
        <p:spPr>
          <a:xfrm>
            <a:off x="1115616" y="2104067"/>
            <a:ext cx="7867600" cy="1384995"/>
          </a:xfrm>
          <a:prstGeom prst="rect">
            <a:avLst/>
          </a:prstGeom>
        </p:spPr>
        <p:txBody>
          <a:bodyPr wrap="square">
            <a:spAutoFit/>
          </a:bodyPr>
          <a:lstStyle/>
          <a:p>
            <a:pPr marL="342900" indent="-342900">
              <a:buClr>
                <a:schemeClr val="accent2"/>
              </a:buClr>
              <a:buFont typeface="Wingdings" panose="05000000000000000000" pitchFamily="2" charset="2"/>
              <a:buChar char="n"/>
            </a:pP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Intonation helps the listener parse the boundaries in speech</a:t>
            </a: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Intonation also helps </a:t>
            </a:r>
            <a:r>
              <a:rPr lang="en-US" altLang="zh-CN" sz="2000" dirty="0" smtClean="0">
                <a:latin typeface="Times New Roman" panose="02020603050405020304" pitchFamily="18" charset="0"/>
                <a:cs typeface="Times New Roman" panose="02020603050405020304" pitchFamily="18" charset="0"/>
              </a:rPr>
              <a:t>convey the </a:t>
            </a:r>
            <a:r>
              <a:rPr lang="en-US" altLang="zh-CN" sz="2000" dirty="0">
                <a:latin typeface="Times New Roman" panose="02020603050405020304" pitchFamily="18" charset="0"/>
                <a:cs typeface="Times New Roman" panose="02020603050405020304" pitchFamily="18" charset="0"/>
              </a:rPr>
              <a:t>speaker’s attitude and </a:t>
            </a:r>
            <a:r>
              <a:rPr lang="en-US" altLang="zh-CN" sz="2000" dirty="0" smtClean="0">
                <a:latin typeface="Times New Roman" panose="02020603050405020304" pitchFamily="18" charset="0"/>
                <a:cs typeface="Times New Roman" panose="02020603050405020304" pitchFamily="18" charset="0"/>
              </a:rPr>
              <a:t>emotions</a:t>
            </a:r>
          </a:p>
        </p:txBody>
      </p:sp>
      <p:sp>
        <p:nvSpPr>
          <p:cNvPr id="8" name="标题 1"/>
          <p:cNvSpPr>
            <a:spLocks noGrp="1"/>
          </p:cNvSpPr>
          <p:nvPr>
            <p:ph type="title"/>
          </p:nvPr>
        </p:nvSpPr>
        <p:spPr>
          <a:xfrm>
            <a:off x="574675" y="304800"/>
            <a:ext cx="8001000" cy="1216025"/>
          </a:xfrm>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
        <p:nvSpPr>
          <p:cNvPr id="10" name="矩形 9"/>
          <p:cNvSpPr/>
          <p:nvPr/>
        </p:nvSpPr>
        <p:spPr>
          <a:xfrm>
            <a:off x="574675" y="3719894"/>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tonal languages such as Mandarin Chinese and </a:t>
            </a:r>
            <a:r>
              <a:rPr lang="en-US" altLang="zh-CN" sz="2400" dirty="0" smtClean="0">
                <a:latin typeface="Times New Roman" panose="02020603050405020304" pitchFamily="18" charset="0"/>
                <a:cs typeface="Times New Roman" panose="02020603050405020304" pitchFamily="18" charset="0"/>
              </a:rPr>
              <a:t>Vietnamese</a:t>
            </a:r>
            <a:endParaRPr lang="zh-CN" altLang="en-US" sz="1600" dirty="0">
              <a:latin typeface="Times New Roman" panose="02020603050405020304" pitchFamily="18" charset="0"/>
              <a:cs typeface="Times New Roman" panose="02020603050405020304" pitchFamily="18" charset="0"/>
            </a:endParaRPr>
          </a:p>
        </p:txBody>
      </p:sp>
      <p:sp>
        <p:nvSpPr>
          <p:cNvPr id="11" name="矩形 10"/>
          <p:cNvSpPr/>
          <p:nvPr/>
        </p:nvSpPr>
        <p:spPr>
          <a:xfrm>
            <a:off x="1115616" y="3950726"/>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n"/>
            </a:pP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Variation </a:t>
            </a:r>
            <a:r>
              <a:rPr lang="en-US" altLang="zh-CN" sz="2000" dirty="0">
                <a:latin typeface="Times New Roman" panose="02020603050405020304" pitchFamily="18" charset="0"/>
                <a:cs typeface="Times New Roman" panose="02020603050405020304" pitchFamily="18" charset="0"/>
              </a:rPr>
              <a:t>in pitch can result in words with </a:t>
            </a:r>
            <a:r>
              <a:rPr lang="en-US" altLang="zh-CN" sz="2000" dirty="0" smtClean="0">
                <a:latin typeface="Times New Roman" panose="02020603050405020304" pitchFamily="18" charset="0"/>
                <a:cs typeface="Times New Roman" panose="02020603050405020304" pitchFamily="18" charset="0"/>
              </a:rPr>
              <a:t>different meanings</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30729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15</a:t>
            </a:fld>
            <a:endParaRPr lang="en-US" altLang="zh-CN" dirty="0"/>
          </a:p>
        </p:txBody>
      </p:sp>
      <p:sp>
        <p:nvSpPr>
          <p:cNvPr id="7" name="矩形 6"/>
          <p:cNvSpPr/>
          <p:nvPr/>
        </p:nvSpPr>
        <p:spPr>
          <a:xfrm>
            <a:off x="684266" y="1882477"/>
            <a:ext cx="7867600" cy="206210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Frameworks for Detecting Phonetic Errors</a:t>
            </a:r>
            <a:r>
              <a:rPr lang="zh-CN" altLang="en-US"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ASR is often a natural component in a CAPT </a:t>
            </a:r>
            <a:r>
              <a:rPr lang="en-US" altLang="zh-CN" sz="2000" dirty="0" smtClean="0">
                <a:latin typeface="Times New Roman" panose="02020603050405020304" pitchFamily="18" charset="0"/>
                <a:cs typeface="Times New Roman" panose="02020603050405020304" pitchFamily="18" charset="0"/>
              </a:rPr>
              <a:t>system</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The ASR system can be trained with just native </a:t>
            </a:r>
            <a:r>
              <a:rPr lang="en-US" altLang="zh-CN" sz="2000" dirty="0" smtClean="0">
                <a:latin typeface="Times New Roman" panose="02020603050405020304" pitchFamily="18" charset="0"/>
                <a:cs typeface="Times New Roman" panose="02020603050405020304" pitchFamily="18" charset="0"/>
              </a:rPr>
              <a:t>speech </a:t>
            </a:r>
            <a:r>
              <a:rPr lang="en-US" altLang="zh-CN" sz="2000" dirty="0">
                <a:latin typeface="Times New Roman" panose="02020603050405020304" pitchFamily="18" charset="0"/>
                <a:cs typeface="Times New Roman" panose="02020603050405020304" pitchFamily="18" charset="0"/>
              </a:rPr>
              <a:t>or </a:t>
            </a:r>
            <a:r>
              <a:rPr lang="en-US" altLang="zh-CN" sz="2000" dirty="0" smtClean="0">
                <a:latin typeface="Times New Roman" panose="02020603050405020304" pitchFamily="18" charset="0"/>
                <a:cs typeface="Times New Roman" panose="02020603050405020304" pitchFamily="18" charset="0"/>
              </a:rPr>
              <a:t>with both </a:t>
            </a:r>
            <a:r>
              <a:rPr lang="en-US" altLang="zh-CN" sz="2000" dirty="0">
                <a:latin typeface="Times New Roman" panose="02020603050405020304" pitchFamily="18" charset="0"/>
                <a:cs typeface="Times New Roman" panose="02020603050405020304" pitchFamily="18" charset="0"/>
              </a:rPr>
              <a:t>non-native speech and native speech</a:t>
            </a:r>
          </a:p>
        </p:txBody>
      </p:sp>
    </p:spTree>
    <p:extLst>
      <p:ext uri="{BB962C8B-B14F-4D97-AF65-F5344CB8AC3E}">
        <p14:creationId xmlns:p14="http://schemas.microsoft.com/office/powerpoint/2010/main" val="396441960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16</a:t>
            </a:fld>
            <a:endParaRPr lang="en-US" altLang="zh-CN" dirty="0"/>
          </a:p>
        </p:txBody>
      </p:sp>
      <p:sp>
        <p:nvSpPr>
          <p:cNvPr id="7" name="矩形 6"/>
          <p:cNvSpPr/>
          <p:nvPr/>
        </p:nvSpPr>
        <p:spPr>
          <a:xfrm>
            <a:off x="684266" y="1882477"/>
            <a:ext cx="7867600" cy="3293209"/>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Frameworks for Detecting Phonetic Errors</a:t>
            </a:r>
            <a:r>
              <a:rPr lang="zh-CN" altLang="en-US"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Likelihood-Based Scoring</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GOP</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Classifier-Based Scoring</a:t>
            </a: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Extended Recognition Network</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ERN</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Unsupervised Error Discovery</a:t>
            </a: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86683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17</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Likelihood-Based </a:t>
            </a:r>
            <a:r>
              <a:rPr lang="en-US" altLang="zh-CN" sz="2400" dirty="0">
                <a:latin typeface="Times New Roman" panose="02020603050405020304" pitchFamily="18" charset="0"/>
                <a:cs typeface="Times New Roman" panose="02020603050405020304" pitchFamily="18" charset="0"/>
              </a:rPr>
              <a:t>Scoring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GOP</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endParaRPr lang="zh-CN" altLang="en-US" sz="2400" dirty="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6" y="2564904"/>
            <a:ext cx="9144000" cy="3175495"/>
          </a:xfrm>
          <a:prstGeom prst="rect">
            <a:avLst/>
          </a:prstGeom>
        </p:spPr>
      </p:pic>
    </p:spTree>
    <p:extLst>
      <p:ext uri="{BB962C8B-B14F-4D97-AF65-F5344CB8AC3E}">
        <p14:creationId xmlns:p14="http://schemas.microsoft.com/office/powerpoint/2010/main" val="2735602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18</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Likelihood-Based </a:t>
            </a:r>
            <a:r>
              <a:rPr lang="en-US" altLang="zh-CN" sz="2400" dirty="0">
                <a:latin typeface="Times New Roman" panose="02020603050405020304" pitchFamily="18" charset="0"/>
                <a:cs typeface="Times New Roman" panose="02020603050405020304" pitchFamily="18" charset="0"/>
              </a:rPr>
              <a:t>Scoring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GOP</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342900" indent="-342900">
              <a:buClr>
                <a:schemeClr val="accent2"/>
              </a:buClr>
              <a:buFont typeface="Wingdings" panose="05000000000000000000" pitchFamily="2" charset="2"/>
              <a:buChar char="p"/>
            </a:pPr>
            <a:endParaRPr lang="zh-CN" altLang="en-US" sz="2400" dirty="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322" y="2451863"/>
            <a:ext cx="5087043" cy="1007579"/>
          </a:xfrm>
          <a:prstGeom prst="rect">
            <a:avLst/>
          </a:prstGeom>
        </p:spPr>
      </p:pic>
      <p:sp>
        <p:nvSpPr>
          <p:cNvPr id="9" name="文本框 8"/>
          <p:cNvSpPr txBox="1"/>
          <p:nvPr/>
        </p:nvSpPr>
        <p:spPr>
          <a:xfrm>
            <a:off x="1956509" y="3590636"/>
            <a:ext cx="5237331" cy="646331"/>
          </a:xfrm>
          <a:prstGeom prst="rect">
            <a:avLst/>
          </a:prstGeom>
          <a:noFill/>
        </p:spPr>
        <p:txBody>
          <a:bodyPr wrap="none" rtlCol="0">
            <a:spAutoFit/>
          </a:bodyPr>
          <a:lstStyle/>
          <a:p>
            <a:r>
              <a:rPr lang="en-US" altLang="zh-CN" dirty="0" smtClean="0"/>
              <a:t>Q</a:t>
            </a:r>
            <a:r>
              <a:rPr lang="zh-CN" altLang="en-US" dirty="0" smtClean="0"/>
              <a:t>为所有音素的集合，</a:t>
            </a:r>
            <a:r>
              <a:rPr lang="en-US" altLang="zh-CN" dirty="0" smtClean="0"/>
              <a:t>p</a:t>
            </a:r>
            <a:r>
              <a:rPr lang="zh-CN" altLang="en-US" dirty="0" smtClean="0"/>
              <a:t>标准</a:t>
            </a:r>
            <a:r>
              <a:rPr lang="en-US" altLang="zh-CN" dirty="0" smtClean="0"/>
              <a:t>phone</a:t>
            </a:r>
            <a:r>
              <a:rPr lang="zh-CN" altLang="en-US" dirty="0" smtClean="0"/>
              <a:t>，</a:t>
            </a:r>
            <a:r>
              <a:rPr lang="en-US" altLang="zh-CN" dirty="0" smtClean="0"/>
              <a:t>O</a:t>
            </a:r>
            <a:r>
              <a:rPr lang="zh-CN" altLang="en-US" dirty="0" smtClean="0"/>
              <a:t>为声学特征</a:t>
            </a:r>
            <a:endParaRPr lang="en-US" altLang="zh-CN" dirty="0" smtClean="0"/>
          </a:p>
          <a:p>
            <a:r>
              <a:rPr lang="en-US" altLang="zh-CN" dirty="0" smtClean="0"/>
              <a:t>q</a:t>
            </a:r>
            <a:r>
              <a:rPr lang="zh-CN" altLang="en-US" dirty="0" smtClean="0"/>
              <a:t>后验概率最大的</a:t>
            </a:r>
            <a:r>
              <a:rPr lang="en-US" altLang="zh-CN" dirty="0" smtClean="0"/>
              <a:t>phone</a:t>
            </a:r>
            <a:endParaRPr lang="zh-CN" altLang="en-US"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509" y="4507568"/>
            <a:ext cx="5860549" cy="960132"/>
          </a:xfrm>
          <a:prstGeom prst="rect">
            <a:avLst/>
          </a:prstGeom>
        </p:spPr>
      </p:pic>
    </p:spTree>
    <p:extLst>
      <p:ext uri="{BB962C8B-B14F-4D97-AF65-F5344CB8AC3E}">
        <p14:creationId xmlns:p14="http://schemas.microsoft.com/office/powerpoint/2010/main" val="63670529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19</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smtClean="0">
                <a:latin typeface="Times New Roman" panose="02020603050405020304" pitchFamily="18" charset="0"/>
                <a:cs typeface="Times New Roman" panose="02020603050405020304" pitchFamily="18" charset="0"/>
              </a:rPr>
              <a:t>Classifier-Based Scoring</a:t>
            </a:r>
          </a:p>
          <a:p>
            <a:pPr marL="342900" indent="-342900">
              <a:buClr>
                <a:schemeClr val="accent2"/>
              </a:buClr>
              <a:buFont typeface="Wingdings" panose="05000000000000000000" pitchFamily="2" charset="2"/>
              <a:buChar char="p"/>
            </a:pPr>
            <a:endParaRPr lang="zh-CN" altLang="en-US" sz="240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3" name="矩形 2"/>
          <p:cNvSpPr/>
          <p:nvPr/>
        </p:nvSpPr>
        <p:spPr>
          <a:xfrm>
            <a:off x="1043608" y="2451863"/>
            <a:ext cx="7632848" cy="1015663"/>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Truong </a:t>
            </a:r>
            <a:r>
              <a:rPr lang="en-US" altLang="zh-CN" sz="2000" dirty="0" smtClean="0">
                <a:latin typeface="Times New Roman" panose="02020603050405020304" pitchFamily="18" charset="0"/>
                <a:cs typeface="Times New Roman" panose="02020603050405020304" pitchFamily="18" charset="0"/>
              </a:rPr>
              <a:t>et</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al </a:t>
            </a:r>
            <a:r>
              <a:rPr lang="en-US" altLang="zh-CN" sz="2000" dirty="0">
                <a:latin typeface="Times New Roman" panose="02020603050405020304" pitchFamily="18" charset="0"/>
                <a:cs typeface="Times New Roman" panose="02020603050405020304" pitchFamily="18" charset="0"/>
              </a:rPr>
              <a:t>used </a:t>
            </a:r>
            <a:r>
              <a:rPr lang="en-US" altLang="zh-CN" sz="2000" dirty="0" smtClean="0">
                <a:latin typeface="Times New Roman" panose="02020603050405020304" pitchFamily="18" charset="0"/>
                <a:cs typeface="Times New Roman" panose="02020603050405020304" pitchFamily="18" charset="0"/>
              </a:rPr>
              <a:t>acoustic phonetic features </a:t>
            </a:r>
            <a:r>
              <a:rPr lang="en-US" altLang="zh-CN" sz="2000" dirty="0">
                <a:latin typeface="Times New Roman" panose="02020603050405020304" pitchFamily="18" charset="0"/>
                <a:cs typeface="Times New Roman" panose="02020603050405020304" pitchFamily="18" charset="0"/>
              </a:rPr>
              <a:t>to train binary classifiers to distinguish </a:t>
            </a:r>
            <a:r>
              <a:rPr lang="en-US" altLang="zh-CN" sz="2000" dirty="0" smtClean="0">
                <a:latin typeface="Times New Roman" panose="02020603050405020304" pitchFamily="18" charset="0"/>
                <a:cs typeface="Times New Roman" panose="02020603050405020304" pitchFamily="18" charset="0"/>
              </a:rPr>
              <a:t>confusion pairs</a:t>
            </a: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11" name="矩形 10"/>
          <p:cNvSpPr/>
          <p:nvPr/>
        </p:nvSpPr>
        <p:spPr>
          <a:xfrm>
            <a:off x="1043608" y="3370110"/>
            <a:ext cx="7632848" cy="400110"/>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Acoustic phonetic</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MFCC, GOP</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3636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4" name="日期占位符 3"/>
          <p:cNvSpPr>
            <a:spLocks noGrp="1"/>
          </p:cNvSpPr>
          <p:nvPr>
            <p:ph type="dt" sz="half" idx="10"/>
          </p:nvPr>
        </p:nvSpPr>
        <p:spPr/>
        <p:txBody>
          <a:bodyPr/>
          <a:lstStyle/>
          <a:p>
            <a:pPr>
              <a:defRPr/>
            </a:pPr>
            <a:fld id="{E114547A-38BA-478F-B26E-77C12ABCCFA5}"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a:t>
            </a:fld>
            <a:endParaRPr lang="en-US" altLang="zh-CN" dirty="0"/>
          </a:p>
        </p:txBody>
      </p:sp>
      <p:sp>
        <p:nvSpPr>
          <p:cNvPr id="3" name="文本框 2"/>
          <p:cNvSpPr txBox="1"/>
          <p:nvPr/>
        </p:nvSpPr>
        <p:spPr>
          <a:xfrm>
            <a:off x="753011" y="2042150"/>
            <a:ext cx="2050561" cy="461665"/>
          </a:xfrm>
          <a:prstGeom prst="rect">
            <a:avLst/>
          </a:prstGeom>
          <a:noFill/>
        </p:spPr>
        <p:txBody>
          <a:bodyPr wrap="none" rtlCol="0">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Introduction</a:t>
            </a:r>
            <a:endParaRPr lang="zh-CN" altLang="en-US" sz="24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753011" y="2642120"/>
            <a:ext cx="6664004" cy="461665"/>
          </a:xfrm>
          <a:prstGeom prst="rect">
            <a:avLst/>
          </a:prstGeom>
          <a:noFill/>
        </p:spPr>
        <p:txBody>
          <a:bodyPr wrap="none" rtlCol="0">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Mispronunciation patterns of non-native speakers</a:t>
            </a:r>
            <a:endParaRPr lang="zh-CN" altLang="en-US" sz="24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753011" y="3962304"/>
            <a:ext cx="5295039" cy="461665"/>
          </a:xfrm>
          <a:prstGeom prst="rect">
            <a:avLst/>
          </a:prstGeom>
          <a:noFill/>
        </p:spPr>
        <p:txBody>
          <a:bodyPr wrap="none" rtlCol="0">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Challenges and research opportunities </a:t>
            </a:r>
            <a:endParaRPr lang="zh-CN" altLang="en-US" sz="24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753011" y="3342081"/>
            <a:ext cx="3118161" cy="461665"/>
          </a:xfrm>
          <a:prstGeom prst="rect">
            <a:avLst/>
          </a:prstGeom>
          <a:noFill/>
        </p:spPr>
        <p:txBody>
          <a:bodyPr wrap="none" rtlCol="0">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Research approaches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01049"/>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20</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Extended Recognition Networks(ERN)</a:t>
            </a:r>
          </a:p>
          <a:p>
            <a:pPr marL="342900" indent="-342900">
              <a:buClr>
                <a:schemeClr val="accent2"/>
              </a:buClr>
              <a:buFont typeface="Wingdings" panose="05000000000000000000" pitchFamily="2" charset="2"/>
              <a:buChar char="p"/>
            </a:pP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01" y="3382902"/>
            <a:ext cx="7144747" cy="2353003"/>
          </a:xfrm>
          <a:prstGeom prst="rect">
            <a:avLst/>
          </a:prstGeom>
        </p:spPr>
      </p:pic>
      <p:sp>
        <p:nvSpPr>
          <p:cNvPr id="9" name="矩形 8"/>
          <p:cNvSpPr/>
          <p:nvPr/>
        </p:nvSpPr>
        <p:spPr>
          <a:xfrm>
            <a:off x="1331640" y="2462816"/>
            <a:ext cx="7056784" cy="707886"/>
          </a:xfrm>
          <a:prstGeom prst="rect">
            <a:avLst/>
          </a:prstGeom>
        </p:spPr>
        <p:txBody>
          <a:bodyPr wrap="square">
            <a:spAutoFit/>
          </a:bodyPr>
          <a:lstStyle/>
          <a:p>
            <a:pPr marL="342900" indent="-342900">
              <a:buClr>
                <a:schemeClr val="accent2"/>
              </a:buClr>
              <a:buFont typeface="Wingdings" panose="05000000000000000000" pitchFamily="2" charset="2"/>
              <a:buChar char="n"/>
            </a:pPr>
            <a:r>
              <a:rPr lang="zh-CN" altLang="en-US" sz="2000" dirty="0" smtClean="0">
                <a:latin typeface="Times New Roman" panose="02020603050405020304" pitchFamily="18" charset="0"/>
                <a:cs typeface="Times New Roman" panose="02020603050405020304" pitchFamily="18" charset="0"/>
              </a:rPr>
              <a:t>在解码网格中加入先验知识的约束</a:t>
            </a:r>
            <a:r>
              <a:rPr lang="en-US" altLang="zh-CN" sz="2000" dirty="0" smtClean="0">
                <a:latin typeface="Times New Roman" panose="02020603050405020304" pitchFamily="18" charset="0"/>
                <a:cs typeface="Times New Roman" panose="02020603050405020304" pitchFamily="18" charset="0"/>
              </a:rPr>
              <a:t>(</a:t>
            </a:r>
            <a:r>
              <a:rPr lang="en-US" altLang="zh-CN" sz="1600" dirty="0" err="1" smtClean="0">
                <a:latin typeface="Times New Roman" panose="02020603050405020304" pitchFamily="18" charset="0"/>
                <a:cs typeface="Times New Roman" panose="02020603050405020304" pitchFamily="18" charset="0"/>
              </a:rPr>
              <a:t>Kenworthy</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1987; A</a:t>
            </a:r>
            <a:r>
              <a:rPr lang="en-US" altLang="zh-CN" sz="1600" dirty="0">
                <a:latin typeface="Times New Roman" panose="02020603050405020304" pitchFamily="18" charset="0"/>
                <a:cs typeface="Times New Roman" panose="02020603050405020304" pitchFamily="18" charset="0"/>
              </a:rPr>
              <a:t>. M. Harrison</a:t>
            </a:r>
            <a:r>
              <a:rPr lang="en-US" altLang="zh-CN" sz="1600" dirty="0" smtClean="0">
                <a:latin typeface="Times New Roman" panose="02020603050405020304" pitchFamily="18" charset="0"/>
                <a:cs typeface="Times New Roman" panose="02020603050405020304" pitchFamily="18" charset="0"/>
              </a:rPr>
              <a:t>, 2008;Gao, 2015</a:t>
            </a:r>
            <a:r>
              <a:rPr lang="en-US" altLang="zh-CN" sz="20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61387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21</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Unsupervised Error Discovery</a:t>
            </a:r>
          </a:p>
          <a:p>
            <a:pPr marL="342900" indent="-342900">
              <a:buClr>
                <a:schemeClr val="accent2"/>
              </a:buClr>
              <a:buFont typeface="Wingdings" panose="05000000000000000000" pitchFamily="2" charset="2"/>
              <a:buChar char="p"/>
            </a:pP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1331640" y="2462816"/>
            <a:ext cx="7056784" cy="707886"/>
          </a:xfrm>
          <a:prstGeom prst="rect">
            <a:avLst/>
          </a:prstGeom>
        </p:spPr>
        <p:txBody>
          <a:bodyPr wrap="square">
            <a:spAutoFit/>
          </a:bodyPr>
          <a:lstStyle/>
          <a:p>
            <a:pPr marL="342900"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Need large-scale </a:t>
            </a:r>
            <a:r>
              <a:rPr lang="en-US" altLang="zh-CN" sz="2000" dirty="0">
                <a:latin typeface="Times New Roman" panose="02020603050405020304" pitchFamily="18" charset="0"/>
                <a:cs typeface="Times New Roman" panose="02020603050405020304" pitchFamily="18" charset="0"/>
              </a:rPr>
              <a:t>non-native </a:t>
            </a:r>
            <a:r>
              <a:rPr lang="en-US" altLang="zh-CN" sz="2000" dirty="0" smtClean="0">
                <a:latin typeface="Times New Roman" panose="02020603050405020304" pitchFamily="18" charset="0"/>
                <a:cs typeface="Times New Roman" panose="02020603050405020304" pitchFamily="18" charset="0"/>
              </a:rPr>
              <a:t>speech data </a:t>
            </a:r>
            <a:r>
              <a:rPr lang="en-US" altLang="zh-CN" sz="2000" dirty="0">
                <a:latin typeface="Times New Roman" panose="02020603050405020304" pitchFamily="18" charset="0"/>
                <a:cs typeface="Times New Roman" panose="02020603050405020304" pitchFamily="18" charset="0"/>
              </a:rPr>
              <a:t>with human annotations</a:t>
            </a:r>
            <a:endParaRPr lang="zh-CN" altLang="en-US" sz="16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389" y="476672"/>
            <a:ext cx="4746419" cy="5581316"/>
          </a:xfrm>
          <a:prstGeom prst="rect">
            <a:avLst/>
          </a:prstGeom>
        </p:spPr>
      </p:pic>
    </p:spTree>
    <p:extLst>
      <p:ext uri="{BB962C8B-B14F-4D97-AF65-F5344CB8AC3E}">
        <p14:creationId xmlns:p14="http://schemas.microsoft.com/office/powerpoint/2010/main" val="4668682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22</a:t>
            </a:fld>
            <a:endParaRPr lang="en-US" altLang="zh-CN" dirty="0"/>
          </a:p>
        </p:txBody>
      </p:sp>
      <p:sp>
        <p:nvSpPr>
          <p:cNvPr id="7" name="矩形 6"/>
          <p:cNvSpPr/>
          <p:nvPr/>
        </p:nvSpPr>
        <p:spPr>
          <a:xfrm>
            <a:off x="684266" y="1882477"/>
            <a:ext cx="7867600" cy="1138773"/>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Unsupervised Error Discovery</a:t>
            </a:r>
          </a:p>
          <a:p>
            <a:pPr marL="342900" indent="-342900">
              <a:buClr>
                <a:schemeClr val="accent2"/>
              </a:buClr>
              <a:buFont typeface="Wingdings" panose="05000000000000000000" pitchFamily="2" charset="2"/>
              <a:buChar char="p"/>
            </a:pP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3175" y="2482086"/>
            <a:ext cx="9144000" cy="2586789"/>
          </a:xfrm>
          <a:prstGeom prst="rect">
            <a:avLst/>
          </a:prstGeom>
        </p:spPr>
      </p:pic>
    </p:spTree>
    <p:extLst>
      <p:ext uri="{BB962C8B-B14F-4D97-AF65-F5344CB8AC3E}">
        <p14:creationId xmlns:p14="http://schemas.microsoft.com/office/powerpoint/2010/main" val="333918819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23</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451863"/>
            <a:ext cx="7632848" cy="400110"/>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Verification/Rescoring</a:t>
            </a:r>
            <a:endParaRPr lang="en-US" altLang="zh-CN" sz="20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3" y="3035882"/>
            <a:ext cx="9144000" cy="2466084"/>
          </a:xfrm>
          <a:prstGeom prst="rect">
            <a:avLst/>
          </a:prstGeom>
        </p:spPr>
      </p:pic>
    </p:spTree>
    <p:extLst>
      <p:ext uri="{BB962C8B-B14F-4D97-AF65-F5344CB8AC3E}">
        <p14:creationId xmlns:p14="http://schemas.microsoft.com/office/powerpoint/2010/main" val="259148317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24</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1323439"/>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Deep learning </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DNN-HMM acoustic model better than GMM-HMM </a:t>
            </a:r>
            <a:r>
              <a:rPr lang="en-US" altLang="zh-CN" sz="2000" dirty="0">
                <a:latin typeface="Times New Roman" panose="02020603050405020304" pitchFamily="18" charset="0"/>
                <a:cs typeface="Times New Roman" panose="02020603050405020304" pitchFamily="18" charset="0"/>
              </a:rPr>
              <a:t>baseline</a:t>
            </a:r>
          </a:p>
        </p:txBody>
      </p:sp>
      <p:sp>
        <p:nvSpPr>
          <p:cNvPr id="8" name="矩形 7"/>
          <p:cNvSpPr/>
          <p:nvPr/>
        </p:nvSpPr>
        <p:spPr>
          <a:xfrm>
            <a:off x="801642" y="3675289"/>
            <a:ext cx="7632848" cy="707886"/>
          </a:xfrm>
          <a:prstGeom prst="rect">
            <a:avLst/>
          </a:prstGeom>
        </p:spPr>
        <p:txBody>
          <a:bodyPr wrap="square">
            <a:spAutoFit/>
          </a:bodyPr>
          <a:lstStyle/>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Convolutional neural </a:t>
            </a:r>
            <a:r>
              <a:rPr lang="en-US" altLang="zh-CN" sz="2000" dirty="0">
                <a:latin typeface="Times New Roman" panose="02020603050405020304" pitchFamily="18" charset="0"/>
                <a:cs typeface="Times New Roman" panose="02020603050405020304" pitchFamily="18" charset="0"/>
              </a:rPr>
              <a:t>networks were used </a:t>
            </a:r>
            <a:r>
              <a:rPr lang="en-US" altLang="zh-CN" sz="2000" dirty="0" smtClean="0">
                <a:latin typeface="Times New Roman" panose="02020603050405020304" pitchFamily="18" charset="0"/>
                <a:cs typeface="Times New Roman" panose="02020603050405020304" pitchFamily="18" charset="0"/>
              </a:rPr>
              <a:t>in </a:t>
            </a:r>
            <a:r>
              <a:rPr lang="en-US" altLang="zh-CN" sz="2000" dirty="0">
                <a:latin typeface="Times New Roman" panose="02020603050405020304" pitchFamily="18" charset="0"/>
                <a:cs typeface="Times New Roman" panose="02020603050405020304" pitchFamily="18" charset="0"/>
              </a:rPr>
              <a:t>to automatically </a:t>
            </a:r>
            <a:r>
              <a:rPr lang="en-US" altLang="zh-CN" sz="2000" dirty="0" smtClean="0">
                <a:latin typeface="Times New Roman" panose="02020603050405020304" pitchFamily="18" charset="0"/>
                <a:cs typeface="Times New Roman" panose="02020603050405020304" pitchFamily="18" charset="0"/>
              </a:rPr>
              <a:t>extract features</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51179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25</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1631216"/>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Articulatory or Acoustic Phonetic Knowledge</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Landmark-based SVM classifiers </a:t>
            </a:r>
            <a:r>
              <a:rPr lang="en-US" altLang="zh-CN" sz="2000" dirty="0">
                <a:latin typeface="Times New Roman" panose="02020603050405020304" pitchFamily="18" charset="0"/>
                <a:cs typeface="Times New Roman" panose="02020603050405020304" pitchFamily="18" charset="0"/>
              </a:rPr>
              <a:t>for detecting possible English </a:t>
            </a:r>
            <a:r>
              <a:rPr lang="en-US" altLang="zh-CN" sz="2000" dirty="0" smtClean="0">
                <a:latin typeface="Times New Roman" panose="02020603050405020304" pitchFamily="18" charset="0"/>
                <a:cs typeface="Times New Roman" panose="02020603050405020304" pitchFamily="18" charset="0"/>
              </a:rPr>
              <a:t>pronunciation</a:t>
            </a: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endParaRPr lang="en-US" altLang="zh-CN"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83368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26</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1631216"/>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Articulatory or Acoustic Phonetic Knowledge</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Landmark-based SVM classifiers </a:t>
            </a:r>
            <a:r>
              <a:rPr lang="en-US" altLang="zh-CN" sz="2000" dirty="0">
                <a:latin typeface="Times New Roman" panose="02020603050405020304" pitchFamily="18" charset="0"/>
                <a:cs typeface="Times New Roman" panose="02020603050405020304" pitchFamily="18" charset="0"/>
              </a:rPr>
              <a:t>for detecting possible English </a:t>
            </a:r>
            <a:r>
              <a:rPr lang="en-US" altLang="zh-CN" sz="2000" dirty="0" smtClean="0">
                <a:latin typeface="Times New Roman" panose="02020603050405020304" pitchFamily="18" charset="0"/>
                <a:cs typeface="Times New Roman" panose="02020603050405020304" pitchFamily="18" charset="0"/>
              </a:rPr>
              <a:t>pronunciation</a:t>
            </a: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endParaRPr lang="en-US" altLang="zh-CN" sz="2000" dirty="0" smtClean="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64" y="1196752"/>
            <a:ext cx="8040222" cy="4772691"/>
          </a:xfrm>
          <a:prstGeom prst="rect">
            <a:avLst/>
          </a:prstGeom>
        </p:spPr>
      </p:pic>
    </p:spTree>
    <p:extLst>
      <p:ext uri="{BB962C8B-B14F-4D97-AF65-F5344CB8AC3E}">
        <p14:creationId xmlns:p14="http://schemas.microsoft.com/office/powerpoint/2010/main" val="241076798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27</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1631216"/>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Articulatory or Acoustic Phonetic Knowledge</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Landmark-based SVM classifiers </a:t>
            </a:r>
            <a:r>
              <a:rPr lang="en-US" altLang="zh-CN" sz="2000" dirty="0">
                <a:latin typeface="Times New Roman" panose="02020603050405020304" pitchFamily="18" charset="0"/>
                <a:cs typeface="Times New Roman" panose="02020603050405020304" pitchFamily="18" charset="0"/>
              </a:rPr>
              <a:t>for detecting possible English </a:t>
            </a:r>
            <a:r>
              <a:rPr lang="en-US" altLang="zh-CN" sz="2000" dirty="0" smtClean="0">
                <a:latin typeface="Times New Roman" panose="02020603050405020304" pitchFamily="18" charset="0"/>
                <a:cs typeface="Times New Roman" panose="02020603050405020304" pitchFamily="18" charset="0"/>
              </a:rPr>
              <a:t>pronunciation</a:t>
            </a: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endParaRPr lang="en-US" altLang="zh-CN" sz="2000" dirty="0" smtClean="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95" y="758059"/>
            <a:ext cx="8849960" cy="5487166"/>
          </a:xfrm>
          <a:prstGeom prst="rect">
            <a:avLst/>
          </a:prstGeom>
        </p:spPr>
      </p:pic>
    </p:spTree>
    <p:extLst>
      <p:ext uri="{BB962C8B-B14F-4D97-AF65-F5344CB8AC3E}">
        <p14:creationId xmlns:p14="http://schemas.microsoft.com/office/powerpoint/2010/main" val="71220974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28</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Strategies for Improving Phonetic Error Detection</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2246769"/>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Articulatory or Acoustic Phonetic Knowledge</a:t>
            </a:r>
          </a:p>
          <a:p>
            <a:pPr marL="800100" lvl="1"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Landmark-based SVM classifiers </a:t>
            </a:r>
            <a:r>
              <a:rPr lang="en-US" altLang="zh-CN" sz="2000" dirty="0">
                <a:latin typeface="Times New Roman" panose="02020603050405020304" pitchFamily="18" charset="0"/>
                <a:cs typeface="Times New Roman" panose="02020603050405020304" pitchFamily="18" charset="0"/>
              </a:rPr>
              <a:t>for detecting possible English </a:t>
            </a:r>
            <a:r>
              <a:rPr lang="en-US" altLang="zh-CN" sz="2000" dirty="0" smtClean="0">
                <a:latin typeface="Times New Roman" panose="02020603050405020304" pitchFamily="18" charset="0"/>
                <a:cs typeface="Times New Roman" panose="02020603050405020304" pitchFamily="18" charset="0"/>
              </a:rPr>
              <a:t>pronunciation</a:t>
            </a: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Acoustic </a:t>
            </a:r>
            <a:r>
              <a:rPr lang="en-US" altLang="zh-CN" sz="2000" dirty="0">
                <a:latin typeface="Times New Roman" panose="02020603050405020304" pitchFamily="18" charset="0"/>
                <a:cs typeface="Times New Roman" panose="02020603050405020304" pitchFamily="18" charset="0"/>
              </a:rPr>
              <a:t>phonetic properties or distinctive features(the place of articulation, the manner of speech, voicing)</a:t>
            </a:r>
          </a:p>
        </p:txBody>
      </p:sp>
      <p:pic>
        <p:nvPicPr>
          <p:cNvPr id="11" name="内容占位符 5"/>
          <p:cNvPicPr>
            <a:picLocks noGrp="1" noChangeAspect="1"/>
          </p:cNvPicPr>
          <p:nvPr>
            <p:ph idx="1"/>
          </p:nvPr>
        </p:nvPicPr>
        <p:blipFill>
          <a:blip r:embed="rId3" cstate="print"/>
          <a:stretch>
            <a:fillRect/>
          </a:stretch>
        </p:blipFill>
        <p:spPr>
          <a:xfrm>
            <a:off x="1403648" y="1324512"/>
            <a:ext cx="5649132" cy="4920713"/>
          </a:xfrm>
          <a:prstGeom prst="rect">
            <a:avLst/>
          </a:prstGeom>
        </p:spPr>
      </p:pic>
    </p:spTree>
    <p:extLst>
      <p:ext uri="{BB962C8B-B14F-4D97-AF65-F5344CB8AC3E}">
        <p14:creationId xmlns:p14="http://schemas.microsoft.com/office/powerpoint/2010/main" val="36993066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29</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Detecting Prosodic Errors</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1631216"/>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Lexical Stress</a:t>
            </a: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Gaussian mixture models perform the best compared </a:t>
            </a:r>
            <a:r>
              <a:rPr lang="en-US" altLang="zh-CN" sz="2000" dirty="0" smtClean="0">
                <a:latin typeface="Times New Roman" panose="02020603050405020304" pitchFamily="18" charset="0"/>
                <a:cs typeface="Times New Roman" panose="02020603050405020304" pitchFamily="18" charset="0"/>
              </a:rPr>
              <a:t>to decision </a:t>
            </a:r>
            <a:r>
              <a:rPr lang="en-US" altLang="zh-CN" sz="2000" dirty="0">
                <a:latin typeface="Times New Roman" panose="02020603050405020304" pitchFamily="18" charset="0"/>
                <a:cs typeface="Times New Roman" panose="02020603050405020304" pitchFamily="18" charset="0"/>
              </a:rPr>
              <a:t>trees and neural </a:t>
            </a:r>
            <a:r>
              <a:rPr lang="en-US" altLang="zh-CN" sz="2000" dirty="0" smtClean="0">
                <a:latin typeface="Times New Roman" panose="02020603050405020304" pitchFamily="18" charset="0"/>
                <a:cs typeface="Times New Roman" panose="02020603050405020304" pitchFamily="18" charset="0"/>
              </a:rPr>
              <a:t>networks</a:t>
            </a:r>
          </a:p>
          <a:p>
            <a:pPr lvl="2">
              <a:buClr>
                <a:schemeClr val="accent2"/>
              </a:buClr>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D</a:t>
            </a:r>
            <a:r>
              <a:rPr lang="en-US" altLang="zh-CN" sz="2000" dirty="0" smtClean="0">
                <a:latin typeface="Times New Roman" panose="02020603050405020304" pitchFamily="18" charset="0"/>
                <a:cs typeface="Times New Roman" panose="02020603050405020304" pitchFamily="18" charset="0"/>
              </a:rPr>
              <a:t>uration </a:t>
            </a:r>
            <a:r>
              <a:rPr lang="en-US" altLang="zh-CN" sz="2000" dirty="0">
                <a:latin typeface="Times New Roman" panose="02020603050405020304" pitchFamily="18" charset="0"/>
                <a:cs typeface="Times New Roman" panose="02020603050405020304" pitchFamily="18" charset="0"/>
              </a:rPr>
              <a:t>and pitch estimates </a:t>
            </a:r>
            <a:r>
              <a:rPr lang="en-US" altLang="zh-CN" sz="2000" dirty="0" smtClean="0">
                <a:latin typeface="Times New Roman" panose="02020603050405020304" pitchFamily="18" charset="0"/>
                <a:cs typeface="Times New Roman" panose="02020603050405020304" pitchFamily="18" charset="0"/>
              </a:rPr>
              <a:t>are the </a:t>
            </a:r>
            <a:r>
              <a:rPr lang="en-US" altLang="zh-CN" sz="2000" dirty="0">
                <a:latin typeface="Times New Roman" panose="02020603050405020304" pitchFamily="18" charset="0"/>
                <a:cs typeface="Times New Roman" panose="02020603050405020304" pitchFamily="18" charset="0"/>
              </a:rPr>
              <a:t>most important features</a:t>
            </a:r>
          </a:p>
        </p:txBody>
      </p:sp>
    </p:spTree>
    <p:extLst>
      <p:ext uri="{BB962C8B-B14F-4D97-AF65-F5344CB8AC3E}">
        <p14:creationId xmlns:p14="http://schemas.microsoft.com/office/powerpoint/2010/main" val="422729818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Introduction</a:t>
            </a:r>
            <a:endParaRPr lang="zh-CN" altLang="en-US"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9D13A43A-515B-43D8-8755-CC5A235ED17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a:t>
            </a:fld>
            <a:endParaRPr lang="en-US" altLang="zh-CN" dirty="0"/>
          </a:p>
        </p:txBody>
      </p:sp>
      <p:sp>
        <p:nvSpPr>
          <p:cNvPr id="7" name="矩形 6"/>
          <p:cNvSpPr/>
          <p:nvPr/>
        </p:nvSpPr>
        <p:spPr>
          <a:xfrm>
            <a:off x="574675" y="1844824"/>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With increasing globalization, </a:t>
            </a:r>
            <a:r>
              <a:rPr lang="en-US" altLang="zh-CN" sz="2000" dirty="0" smtClean="0">
                <a:latin typeface="Times New Roman" panose="02020603050405020304" pitchFamily="18" charset="0"/>
                <a:cs typeface="Times New Roman" panose="02020603050405020304" pitchFamily="18" charset="0"/>
              </a:rPr>
              <a:t>there has also been a significant increase in the </a:t>
            </a:r>
            <a:r>
              <a:rPr lang="en-US" altLang="zh-CN" sz="2000" dirty="0">
                <a:latin typeface="Times New Roman" panose="02020603050405020304" pitchFamily="18" charset="0"/>
                <a:cs typeface="Times New Roman" panose="02020603050405020304" pitchFamily="18" charset="0"/>
              </a:rPr>
              <a:t>demand for foreign language learning</a:t>
            </a:r>
            <a:endParaRPr lang="zh-CN" altLang="en-US" sz="20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xmlns="" id="{FA9D1A8D-B8AA-4A77-8F2D-70CE062A7077}"/>
              </a:ext>
            </a:extLst>
          </p:cNvPr>
          <p:cNvPicPr>
            <a:picLocks noChangeAspect="1"/>
          </p:cNvPicPr>
          <p:nvPr/>
        </p:nvPicPr>
        <p:blipFill>
          <a:blip r:embed="rId3"/>
          <a:stretch>
            <a:fillRect/>
          </a:stretch>
        </p:blipFill>
        <p:spPr>
          <a:xfrm>
            <a:off x="2761819" y="2569223"/>
            <a:ext cx="3493311" cy="2627604"/>
          </a:xfrm>
          <a:prstGeom prst="rect">
            <a:avLst/>
          </a:prstGeom>
        </p:spPr>
      </p:pic>
    </p:spTree>
    <p:extLst>
      <p:ext uri="{BB962C8B-B14F-4D97-AF65-F5344CB8AC3E}">
        <p14:creationId xmlns:p14="http://schemas.microsoft.com/office/powerpoint/2010/main" val="174178704"/>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30</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Detecting Prosodic Errors</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2554545"/>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Lexical </a:t>
            </a:r>
            <a:r>
              <a:rPr lang="en-US" altLang="zh-CN" sz="2000" dirty="0" smtClean="0">
                <a:latin typeface="Times New Roman" panose="02020603050405020304" pitchFamily="18" charset="0"/>
                <a:cs typeface="Times New Roman" panose="02020603050405020304" pitchFamily="18" charset="0"/>
              </a:rPr>
              <a:t>Tones</a:t>
            </a: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L</a:t>
            </a:r>
            <a:r>
              <a:rPr lang="en-US" altLang="zh-CN" sz="2000" dirty="0" smtClean="0">
                <a:latin typeface="Times New Roman" panose="02020603050405020304" pitchFamily="18" charset="0"/>
                <a:cs typeface="Times New Roman" panose="02020603050405020304" pitchFamily="18" charset="0"/>
              </a:rPr>
              <a:t>exical </a:t>
            </a:r>
            <a:r>
              <a:rPr lang="en-US" altLang="zh-CN" sz="2000" dirty="0">
                <a:latin typeface="Times New Roman" panose="02020603050405020304" pitchFamily="18" charset="0"/>
                <a:cs typeface="Times New Roman" panose="02020603050405020304" pitchFamily="18" charset="0"/>
              </a:rPr>
              <a:t>tones </a:t>
            </a:r>
            <a:r>
              <a:rPr lang="en-US" altLang="zh-CN" sz="2000" dirty="0" smtClean="0">
                <a:latin typeface="Times New Roman" panose="02020603050405020304" pitchFamily="18" charset="0"/>
                <a:cs typeface="Times New Roman" panose="02020603050405020304" pitchFamily="18" charset="0"/>
              </a:rPr>
              <a:t>are primarily </a:t>
            </a:r>
            <a:r>
              <a:rPr lang="en-US" altLang="zh-CN" sz="2000" dirty="0">
                <a:latin typeface="Times New Roman" panose="02020603050405020304" pitchFamily="18" charset="0"/>
                <a:cs typeface="Times New Roman" panose="02020603050405020304" pitchFamily="18" charset="0"/>
              </a:rPr>
              <a:t>characterized by the pitch contour (e.g., Mandarin</a:t>
            </a:r>
            <a:r>
              <a:rPr lang="en-US" altLang="zh-CN" sz="2000" dirty="0" smtClean="0">
                <a:latin typeface="Times New Roman" panose="02020603050405020304" pitchFamily="18" charset="0"/>
                <a:cs typeface="Times New Roman" panose="02020603050405020304" pitchFamily="18" charset="0"/>
              </a:rPr>
              <a:t>), sometimes </a:t>
            </a:r>
            <a:r>
              <a:rPr lang="en-US" altLang="zh-CN" sz="2000" dirty="0">
                <a:latin typeface="Times New Roman" panose="02020603050405020304" pitchFamily="18" charset="0"/>
                <a:cs typeface="Times New Roman" panose="02020603050405020304" pitchFamily="18" charset="0"/>
              </a:rPr>
              <a:t>the pitch height (e.g., Cantonese</a:t>
            </a:r>
            <a:r>
              <a:rPr lang="en-US" altLang="zh-CN" sz="20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l"/>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ASR framework for Tones Recognition</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Syllable </a:t>
            </a:r>
            <a:r>
              <a:rPr lang="en-US" altLang="zh-CN" sz="2000" dirty="0" err="1">
                <a:latin typeface="Times New Roman" panose="02020603050405020304" pitchFamily="18" charset="0"/>
                <a:cs typeface="Times New Roman" panose="02020603050405020304" pitchFamily="18" charset="0"/>
              </a:rPr>
              <a:t>boundaries+classifier</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344087"/>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31</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Detecting Prosodic Errors</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2862322"/>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Lexical </a:t>
            </a:r>
            <a:r>
              <a:rPr lang="en-US" altLang="zh-CN" sz="2000" dirty="0" smtClean="0">
                <a:latin typeface="Times New Roman" panose="02020603050405020304" pitchFamily="18" charset="0"/>
                <a:cs typeface="Times New Roman" panose="02020603050405020304" pitchFamily="18" charset="0"/>
              </a:rPr>
              <a:t>Tones</a:t>
            </a: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Segment </a:t>
            </a:r>
            <a:r>
              <a:rPr lang="en-US" altLang="zh-CN" sz="2000" dirty="0">
                <a:latin typeface="Times New Roman" panose="02020603050405020304" pitchFamily="18" charset="0"/>
                <a:cs typeface="Times New Roman" panose="02020603050405020304" pitchFamily="18" charset="0"/>
              </a:rPr>
              <a:t>the F0 contour to tone </a:t>
            </a:r>
            <a:r>
              <a:rPr lang="en-US" altLang="zh-CN" sz="2000" dirty="0" smtClean="0">
                <a:latin typeface="Times New Roman" panose="02020603050405020304" pitchFamily="18" charset="0"/>
                <a:cs typeface="Times New Roman" panose="02020603050405020304" pitchFamily="18" charset="0"/>
              </a:rPr>
              <a:t>nucleus</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G</a:t>
            </a:r>
            <a:r>
              <a:rPr lang="en-US" altLang="zh-CN" sz="2000" dirty="0" smtClean="0">
                <a:latin typeface="Times New Roman" panose="02020603050405020304" pitchFamily="18" charset="0"/>
                <a:cs typeface="Times New Roman" panose="02020603050405020304" pitchFamily="18" charset="0"/>
              </a:rPr>
              <a:t>oodness </a:t>
            </a:r>
            <a:r>
              <a:rPr lang="en-US" altLang="zh-CN" sz="2000" dirty="0">
                <a:latin typeface="Times New Roman" panose="02020603050405020304" pitchFamily="18" charset="0"/>
                <a:cs typeface="Times New Roman" panose="02020603050405020304" pitchFamily="18" charset="0"/>
              </a:rPr>
              <a:t>of </a:t>
            </a:r>
            <a:r>
              <a:rPr lang="en-US" altLang="zh-CN" sz="2000" dirty="0" smtClean="0">
                <a:latin typeface="Times New Roman" panose="02020603050405020304" pitchFamily="18" charset="0"/>
                <a:cs typeface="Times New Roman" panose="02020603050405020304" pitchFamily="18" charset="0"/>
              </a:rPr>
              <a:t>Tone </a:t>
            </a:r>
            <a:r>
              <a:rPr lang="en-US" altLang="zh-CN" sz="2000" dirty="0">
                <a:latin typeface="Times New Roman" panose="02020603050405020304" pitchFamily="18" charset="0"/>
                <a:cs typeface="Times New Roman" panose="02020603050405020304" pitchFamily="18" charset="0"/>
              </a:rPr>
              <a:t>(GOT</a:t>
            </a:r>
            <a:r>
              <a:rPr lang="en-US" altLang="zh-CN" sz="20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cs typeface="Times New Roman" panose="02020603050405020304" pitchFamily="18" charset="0"/>
              </a:rPr>
              <a:t>GOT features </a:t>
            </a:r>
            <a:r>
              <a:rPr lang="en-US" altLang="zh-CN" sz="2000" dirty="0">
                <a:latin typeface="Times New Roman" panose="02020603050405020304" pitchFamily="18" charset="0"/>
                <a:cs typeface="Times New Roman" panose="02020603050405020304" pitchFamily="18" charset="0"/>
              </a:rPr>
              <a:t>were modeled by an SVM </a:t>
            </a:r>
            <a:r>
              <a:rPr lang="en-US" altLang="zh-CN" sz="2000" dirty="0" smtClean="0">
                <a:latin typeface="Times New Roman" panose="02020603050405020304" pitchFamily="18" charset="0"/>
                <a:cs typeface="Times New Roman" panose="02020603050405020304" pitchFamily="18" charset="0"/>
              </a:rPr>
              <a:t>classifier</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Pitch related features </a:t>
            </a:r>
            <a:r>
              <a:rPr lang="en-US" altLang="zh-CN" sz="2000" dirty="0">
                <a:latin typeface="Times New Roman" panose="02020603050405020304" pitchFamily="18" charset="0"/>
                <a:cs typeface="Times New Roman" panose="02020603050405020304" pitchFamily="18" charset="0"/>
              </a:rPr>
              <a:t>could be inferred from a DNN system </a:t>
            </a:r>
            <a:r>
              <a:rPr lang="en-US" altLang="zh-CN" sz="2000" dirty="0" smtClean="0">
                <a:latin typeface="Times New Roman" panose="02020603050405020304" pitchFamily="18" charset="0"/>
                <a:cs typeface="Times New Roman" panose="02020603050405020304" pitchFamily="18" charset="0"/>
              </a:rPr>
              <a:t>trained by </a:t>
            </a:r>
            <a:r>
              <a:rPr lang="en-US" altLang="zh-CN" sz="2000" dirty="0">
                <a:latin typeface="Times New Roman" panose="02020603050405020304" pitchFamily="18" charset="0"/>
                <a:cs typeface="Times New Roman" panose="02020603050405020304" pitchFamily="18" charset="0"/>
              </a:rPr>
              <a:t>40-dimension MFCC features</a:t>
            </a:r>
            <a:endParaRPr lang="en-US" altLang="zh-CN"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6897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32</a:t>
            </a:fld>
            <a:endParaRPr lang="en-US" altLang="zh-CN" dirty="0"/>
          </a:p>
        </p:txBody>
      </p:sp>
      <p:sp>
        <p:nvSpPr>
          <p:cNvPr id="7" name="矩形 6"/>
          <p:cNvSpPr/>
          <p:nvPr/>
        </p:nvSpPr>
        <p:spPr>
          <a:xfrm>
            <a:off x="684266" y="1882477"/>
            <a:ext cx="7867600" cy="769441"/>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Detecting Prosodic Errors</a:t>
            </a:r>
            <a:endParaRPr lang="zh-CN" altLang="en-US"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801642" y="2351850"/>
            <a:ext cx="7632848" cy="2862322"/>
          </a:xfrm>
          <a:prstGeom prst="rect">
            <a:avLst/>
          </a:prstGeom>
        </p:spPr>
        <p:txBody>
          <a:bodyPr wrap="square">
            <a:spAutoFit/>
          </a:bodyPr>
          <a:lstStyle/>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Lexical </a:t>
            </a:r>
            <a:r>
              <a:rPr lang="en-US" altLang="zh-CN" sz="2000" dirty="0" smtClean="0">
                <a:latin typeface="Times New Roman" panose="02020603050405020304" pitchFamily="18" charset="0"/>
                <a:cs typeface="Times New Roman" panose="02020603050405020304" pitchFamily="18" charset="0"/>
              </a:rPr>
              <a:t>Tones</a:t>
            </a: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Segment </a:t>
            </a:r>
            <a:r>
              <a:rPr lang="en-US" altLang="zh-CN" sz="2000" dirty="0">
                <a:latin typeface="Times New Roman" panose="02020603050405020304" pitchFamily="18" charset="0"/>
                <a:cs typeface="Times New Roman" panose="02020603050405020304" pitchFamily="18" charset="0"/>
              </a:rPr>
              <a:t>the F0 contour to tone </a:t>
            </a:r>
            <a:r>
              <a:rPr lang="en-US" altLang="zh-CN" sz="2000" dirty="0" smtClean="0">
                <a:latin typeface="Times New Roman" panose="02020603050405020304" pitchFamily="18" charset="0"/>
                <a:cs typeface="Times New Roman" panose="02020603050405020304" pitchFamily="18" charset="0"/>
              </a:rPr>
              <a:t>nucleus</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goodness of tone (GOT</a:t>
            </a:r>
            <a:r>
              <a:rPr lang="en-US" altLang="zh-CN" sz="20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cs typeface="Times New Roman" panose="02020603050405020304" pitchFamily="18" charset="0"/>
              </a:rPr>
              <a:t>GOT features </a:t>
            </a:r>
            <a:r>
              <a:rPr lang="en-US" altLang="zh-CN" sz="2000" dirty="0">
                <a:latin typeface="Times New Roman" panose="02020603050405020304" pitchFamily="18" charset="0"/>
                <a:cs typeface="Times New Roman" panose="02020603050405020304" pitchFamily="18" charset="0"/>
              </a:rPr>
              <a:t>were modeled by an SVM </a:t>
            </a:r>
            <a:r>
              <a:rPr lang="en-US" altLang="zh-CN" sz="2000" dirty="0" smtClean="0">
                <a:latin typeface="Times New Roman" panose="02020603050405020304" pitchFamily="18" charset="0"/>
                <a:cs typeface="Times New Roman" panose="02020603050405020304" pitchFamily="18" charset="0"/>
              </a:rPr>
              <a:t>classifier</a:t>
            </a:r>
          </a:p>
          <a:p>
            <a:pPr marL="1257300" lvl="2" indent="-342900">
              <a:buClr>
                <a:schemeClr val="accent2"/>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Pitch related features </a:t>
            </a:r>
            <a:r>
              <a:rPr lang="en-US" altLang="zh-CN" sz="2000" dirty="0">
                <a:latin typeface="Times New Roman" panose="02020603050405020304" pitchFamily="18" charset="0"/>
                <a:cs typeface="Times New Roman" panose="02020603050405020304" pitchFamily="18" charset="0"/>
              </a:rPr>
              <a:t>could be inferred from a DNN system </a:t>
            </a:r>
            <a:r>
              <a:rPr lang="en-US" altLang="zh-CN" sz="2000" dirty="0" smtClean="0">
                <a:latin typeface="Times New Roman" panose="02020603050405020304" pitchFamily="18" charset="0"/>
                <a:cs typeface="Times New Roman" panose="02020603050405020304" pitchFamily="18" charset="0"/>
              </a:rPr>
              <a:t>trained by </a:t>
            </a:r>
            <a:r>
              <a:rPr lang="en-US" altLang="zh-CN" sz="2000" dirty="0">
                <a:latin typeface="Times New Roman" panose="02020603050405020304" pitchFamily="18" charset="0"/>
                <a:cs typeface="Times New Roman" panose="02020603050405020304" pitchFamily="18" charset="0"/>
              </a:rPr>
              <a:t>40-dimension MFCC features</a:t>
            </a:r>
            <a:endParaRPr lang="en-US" altLang="zh-CN" sz="2000" dirty="0" smtClean="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37" y="2708920"/>
            <a:ext cx="8154538" cy="2772162"/>
          </a:xfrm>
          <a:prstGeom prst="rect">
            <a:avLst/>
          </a:prstGeom>
        </p:spPr>
      </p:pic>
    </p:spTree>
    <p:extLst>
      <p:ext uri="{BB962C8B-B14F-4D97-AF65-F5344CB8AC3E}">
        <p14:creationId xmlns:p14="http://schemas.microsoft.com/office/powerpoint/2010/main" val="16194471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Research approaches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33</a:t>
            </a:fld>
            <a:endParaRPr lang="en-US" altLang="zh-CN" dirty="0"/>
          </a:p>
        </p:txBody>
      </p:sp>
      <p:sp>
        <p:nvSpPr>
          <p:cNvPr id="7" name="矩形 6"/>
          <p:cNvSpPr/>
          <p:nvPr/>
        </p:nvSpPr>
        <p:spPr>
          <a:xfrm>
            <a:off x="684266" y="1882477"/>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Automatic Fluency Scoring</a:t>
            </a: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395536" y="2335217"/>
            <a:ext cx="7632848" cy="1323439"/>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err="1" smtClean="0">
                <a:latin typeface="Times New Roman" panose="02020603050405020304" pitchFamily="18" charset="0"/>
                <a:cs typeface="Times New Roman" panose="02020603050405020304" pitchFamily="18" charset="0"/>
              </a:rPr>
              <a:t>Cucchiarini</a:t>
            </a:r>
            <a:r>
              <a:rPr lang="en-US" altLang="zh-CN" sz="2000" dirty="0" smtClean="0">
                <a:latin typeface="Times New Roman" panose="02020603050405020304" pitchFamily="18" charset="0"/>
                <a:cs typeface="Times New Roman" panose="02020603050405020304" pitchFamily="18" charset="0"/>
              </a:rPr>
              <a:t> et.al found </a:t>
            </a:r>
            <a:r>
              <a:rPr lang="en-US" altLang="zh-CN" sz="2000" dirty="0">
                <a:latin typeface="Times New Roman" panose="02020603050405020304" pitchFamily="18" charset="0"/>
                <a:cs typeface="Times New Roman" panose="02020603050405020304" pitchFamily="18" charset="0"/>
              </a:rPr>
              <a:t>that rate of speech </a:t>
            </a:r>
            <a:r>
              <a:rPr lang="en-US" altLang="zh-CN" sz="2000" dirty="0" smtClean="0">
                <a:latin typeface="Times New Roman" panose="02020603050405020304" pitchFamily="18" charset="0"/>
                <a:cs typeface="Times New Roman" panose="02020603050405020304" pitchFamily="18" charset="0"/>
              </a:rPr>
              <a:t>correlates </a:t>
            </a:r>
            <a:r>
              <a:rPr lang="en-US" altLang="zh-CN" sz="2000" dirty="0">
                <a:latin typeface="Times New Roman" panose="02020603050405020304" pitchFamily="18" charset="0"/>
                <a:cs typeface="Times New Roman" panose="02020603050405020304" pitchFamily="18" charset="0"/>
              </a:rPr>
              <a:t>highest </a:t>
            </a:r>
            <a:r>
              <a:rPr lang="en-US" altLang="zh-CN" sz="2000" dirty="0" smtClean="0">
                <a:latin typeface="Times New Roman" panose="02020603050405020304" pitchFamily="18" charset="0"/>
                <a:cs typeface="Times New Roman" panose="02020603050405020304" pitchFamily="18" charset="0"/>
              </a:rPr>
              <a:t>with perceptual fluency</a:t>
            </a:r>
          </a:p>
          <a:p>
            <a:pPr marL="1257300" lvl="2" indent="-342900">
              <a:buClr>
                <a:schemeClr val="accent2"/>
              </a:buClr>
              <a:buFont typeface="Wingdings" panose="05000000000000000000" pitchFamily="2" charset="2"/>
              <a:buChar char="n"/>
            </a:pPr>
            <a:endParaRPr lang="en-US" altLang="zh-CN" sz="2000" dirty="0" smtClean="0">
              <a:latin typeface="Times New Roman" panose="02020603050405020304" pitchFamily="18" charset="0"/>
              <a:cs typeface="Times New Roman" panose="02020603050405020304" pitchFamily="18" charset="0"/>
            </a:endParaRPr>
          </a:p>
          <a:p>
            <a:pPr marL="1257300" lvl="2"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he </a:t>
            </a:r>
            <a:r>
              <a:rPr lang="en-US" altLang="zh-CN" sz="2000" dirty="0">
                <a:latin typeface="Times New Roman" panose="02020603050405020304" pitchFamily="18" charset="0"/>
                <a:cs typeface="Times New Roman" panose="02020603050405020304" pitchFamily="18" charset="0"/>
              </a:rPr>
              <a:t>number of silent pauses </a:t>
            </a:r>
            <a:r>
              <a:rPr lang="en-US" altLang="zh-CN" sz="2000" dirty="0" smtClean="0">
                <a:latin typeface="Times New Roman" panose="02020603050405020304" pitchFamily="18" charset="0"/>
                <a:cs typeface="Times New Roman" panose="02020603050405020304" pitchFamily="18" charset="0"/>
              </a:rPr>
              <a:t>and the </a:t>
            </a:r>
            <a:r>
              <a:rPr lang="en-US" altLang="zh-CN" sz="2000" dirty="0">
                <a:latin typeface="Times New Roman" panose="02020603050405020304" pitchFamily="18" charset="0"/>
                <a:cs typeface="Times New Roman" panose="02020603050405020304" pitchFamily="18" charset="0"/>
              </a:rPr>
              <a:t>rate of </a:t>
            </a:r>
            <a:r>
              <a:rPr lang="en-US" altLang="zh-CN" sz="2000" dirty="0" smtClean="0">
                <a:latin typeface="Times New Roman" panose="02020603050405020304" pitchFamily="18" charset="0"/>
                <a:cs typeface="Times New Roman" panose="02020603050405020304" pitchFamily="18" charset="0"/>
              </a:rPr>
              <a:t>articulation</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405344"/>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Challenges And Research Opportunities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34</a:t>
            </a:fld>
            <a:endParaRPr lang="en-US" altLang="zh-CN" dirty="0"/>
          </a:p>
        </p:txBody>
      </p:sp>
      <p:sp>
        <p:nvSpPr>
          <p:cNvPr id="7" name="矩形 6"/>
          <p:cNvSpPr/>
          <p:nvPr/>
        </p:nvSpPr>
        <p:spPr>
          <a:xfrm>
            <a:off x="684266" y="1882477"/>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Scarcity of Large-Scale Linguistic Resources</a:t>
            </a: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395536" y="2335217"/>
            <a:ext cx="7632848" cy="1015663"/>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Lack of Non-Native Speech Data</a:t>
            </a:r>
            <a:endParaRPr lang="en-US" altLang="zh-CN" sz="2000" dirty="0" smtClean="0">
              <a:latin typeface="Times New Roman" panose="02020603050405020304" pitchFamily="18" charset="0"/>
              <a:cs typeface="Times New Roman" panose="02020603050405020304" pitchFamily="18" charset="0"/>
            </a:endParaRPr>
          </a:p>
          <a:p>
            <a:pPr marL="1714500" lvl="3"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ubstitution </a:t>
            </a:r>
            <a:r>
              <a:rPr lang="en-US" altLang="zh-CN" sz="2000" dirty="0">
                <a:latin typeface="Times New Roman" panose="02020603050405020304" pitchFamily="18" charset="0"/>
                <a:cs typeface="Times New Roman" panose="02020603050405020304" pitchFamily="18" charset="0"/>
              </a:rPr>
              <a:t>phonemic errors </a:t>
            </a:r>
            <a:r>
              <a:rPr lang="en-US" altLang="zh-CN" sz="2000" dirty="0" smtClean="0">
                <a:latin typeface="Times New Roman" panose="02020603050405020304" pitchFamily="18" charset="0"/>
                <a:cs typeface="Times New Roman" panose="02020603050405020304" pitchFamily="18" charset="0"/>
              </a:rPr>
              <a:t>by artificially </a:t>
            </a:r>
            <a:r>
              <a:rPr lang="en-US" altLang="zh-CN" sz="2000" dirty="0">
                <a:latin typeface="Times New Roman" panose="02020603050405020304" pitchFamily="18" charset="0"/>
                <a:cs typeface="Times New Roman" panose="02020603050405020304" pitchFamily="18" charset="0"/>
              </a:rPr>
              <a:t>introducing them in a native corpus</a:t>
            </a:r>
          </a:p>
        </p:txBody>
      </p:sp>
      <p:sp>
        <p:nvSpPr>
          <p:cNvPr id="8" name="矩形 7"/>
          <p:cNvSpPr/>
          <p:nvPr/>
        </p:nvSpPr>
        <p:spPr>
          <a:xfrm>
            <a:off x="395536" y="3501008"/>
            <a:ext cx="7632848" cy="1631216"/>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Lack of Human </a:t>
            </a:r>
            <a:r>
              <a:rPr lang="en-US" altLang="zh-CN" sz="2000" dirty="0" smtClean="0">
                <a:latin typeface="Times New Roman" panose="02020603050405020304" pitchFamily="18" charset="0"/>
                <a:cs typeface="Times New Roman" panose="02020603050405020304" pitchFamily="18" charset="0"/>
              </a:rPr>
              <a:t>Annotations</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Phonetic transcriptions </a:t>
            </a:r>
            <a:r>
              <a:rPr lang="en-US" altLang="zh-CN" sz="2000" dirty="0">
                <a:latin typeface="Times New Roman" panose="02020603050405020304" pitchFamily="18" charset="0"/>
                <a:cs typeface="Times New Roman" panose="02020603050405020304" pitchFamily="18" charset="0"/>
              </a:rPr>
              <a:t>require </a:t>
            </a:r>
            <a:r>
              <a:rPr lang="en-US" altLang="zh-CN" sz="2000" dirty="0" smtClean="0">
                <a:latin typeface="Times New Roman" panose="02020603050405020304" pitchFamily="18" charset="0"/>
                <a:cs typeface="Times New Roman" panose="02020603050405020304" pitchFamily="18" charset="0"/>
              </a:rPr>
              <a:t>lots of </a:t>
            </a:r>
            <a:r>
              <a:rPr lang="en-US" altLang="zh-CN" sz="2000" dirty="0">
                <a:latin typeface="Times New Roman" panose="02020603050405020304" pitchFamily="18" charset="0"/>
                <a:cs typeface="Times New Roman" panose="02020603050405020304" pitchFamily="18" charset="0"/>
              </a:rPr>
              <a:t>cost, time, and labor (</a:t>
            </a:r>
            <a:r>
              <a:rPr lang="en-US" altLang="zh-CN" sz="2000" dirty="0" smtClean="0">
                <a:latin typeface="Times New Roman" panose="02020603050405020304" pitchFamily="18" charset="0"/>
                <a:cs typeface="Times New Roman" panose="02020603050405020304" pitchFamily="18" charset="0"/>
              </a:rPr>
              <a:t>linguistic expertise)</a:t>
            </a:r>
          </a:p>
          <a:p>
            <a:pPr marL="1714500" lvl="3" indent="-342900">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Prosody labeling and fluency scoring can be </a:t>
            </a:r>
            <a:r>
              <a:rPr lang="en-US" altLang="zh-CN" sz="2000" dirty="0" smtClean="0">
                <a:latin typeface="Times New Roman" panose="02020603050405020304" pitchFamily="18" charset="0"/>
                <a:cs typeface="Times New Roman" panose="02020603050405020304" pitchFamily="18" charset="0"/>
              </a:rPr>
              <a:t>much more </a:t>
            </a:r>
            <a:r>
              <a:rPr lang="en-US" altLang="zh-CN" sz="2000" dirty="0">
                <a:latin typeface="Times New Roman" panose="02020603050405020304" pitchFamily="18" charset="0"/>
                <a:cs typeface="Times New Roman" panose="02020603050405020304" pitchFamily="18" charset="0"/>
              </a:rPr>
              <a:t>subjective and harder to achieve inter-rater agreement</a:t>
            </a:r>
          </a:p>
        </p:txBody>
      </p:sp>
    </p:spTree>
    <p:extLst>
      <p:ext uri="{BB962C8B-B14F-4D97-AF65-F5344CB8AC3E}">
        <p14:creationId xmlns:p14="http://schemas.microsoft.com/office/powerpoint/2010/main" val="107854300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Challenges And Research Opportunities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35</a:t>
            </a:fld>
            <a:endParaRPr lang="en-US" altLang="zh-CN" dirty="0"/>
          </a:p>
        </p:txBody>
      </p:sp>
      <p:sp>
        <p:nvSpPr>
          <p:cNvPr id="7" name="矩形 6"/>
          <p:cNvSpPr/>
          <p:nvPr/>
        </p:nvSpPr>
        <p:spPr>
          <a:xfrm>
            <a:off x="684266" y="1882477"/>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Common Modeling Assumptions</a:t>
            </a: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395536" y="2335217"/>
            <a:ext cx="7632848" cy="1015663"/>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Text </a:t>
            </a:r>
            <a:r>
              <a:rPr lang="en-US" altLang="zh-CN" sz="2000" dirty="0" smtClean="0">
                <a:latin typeface="Times New Roman" panose="02020603050405020304" pitchFamily="18" charset="0"/>
                <a:cs typeface="Times New Roman" panose="02020603050405020304" pitchFamily="18" charset="0"/>
              </a:rPr>
              <a:t>dependence</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even higher cost of human annotation of datasets if </a:t>
            </a:r>
            <a:r>
              <a:rPr lang="en-US" altLang="zh-CN" sz="2000" dirty="0" smtClean="0">
                <a:latin typeface="Times New Roman" panose="02020603050405020304" pitchFamily="18" charset="0"/>
                <a:cs typeface="Times New Roman" panose="02020603050405020304" pitchFamily="18" charset="0"/>
              </a:rPr>
              <a:t>a CAPT </a:t>
            </a:r>
            <a:r>
              <a:rPr lang="en-US" altLang="zh-CN" sz="2000" dirty="0">
                <a:latin typeface="Times New Roman" panose="02020603050405020304" pitchFamily="18" charset="0"/>
                <a:cs typeface="Times New Roman" panose="02020603050405020304" pitchFamily="18" charset="0"/>
              </a:rPr>
              <a:t>system is text-independent</a:t>
            </a:r>
            <a:endParaRPr lang="en-US" altLang="zh-CN" sz="2000" dirty="0">
              <a:latin typeface="Times New Roman" panose="02020603050405020304" pitchFamily="18" charset="0"/>
              <a:cs typeface="Times New Roman" panose="02020603050405020304" pitchFamily="18" charset="0"/>
            </a:endParaRPr>
          </a:p>
        </p:txBody>
      </p:sp>
      <p:sp>
        <p:nvSpPr>
          <p:cNvPr id="8" name="矩形 7"/>
          <p:cNvSpPr/>
          <p:nvPr/>
        </p:nvSpPr>
        <p:spPr>
          <a:xfrm>
            <a:off x="395536" y="3501008"/>
            <a:ext cx="8138864" cy="1015663"/>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Mispronunciations are </a:t>
            </a:r>
            <a:r>
              <a:rPr lang="en-US" altLang="zh-CN" sz="2000" dirty="0" smtClean="0">
                <a:latin typeface="Times New Roman" panose="02020603050405020304" pitchFamily="18" charset="0"/>
                <a:cs typeface="Times New Roman" panose="02020603050405020304" pitchFamily="18" charset="0"/>
              </a:rPr>
              <a:t>Categorical</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Nonnative pronunciations </a:t>
            </a:r>
            <a:r>
              <a:rPr lang="en-US" altLang="zh-CN" sz="2000" dirty="0">
                <a:latin typeface="Times New Roman" panose="02020603050405020304" pitchFamily="18" charset="0"/>
                <a:cs typeface="Times New Roman" panose="02020603050405020304" pitchFamily="18" charset="0"/>
              </a:rPr>
              <a:t>might frequently fall out of the </a:t>
            </a:r>
            <a:r>
              <a:rPr lang="en-US" altLang="zh-CN" sz="2000" dirty="0" smtClean="0">
                <a:latin typeface="Times New Roman" panose="02020603050405020304" pitchFamily="18" charset="0"/>
                <a:cs typeface="Times New Roman" panose="02020603050405020304" pitchFamily="18" charset="0"/>
              </a:rPr>
              <a:t>native phonemic </a:t>
            </a:r>
            <a:r>
              <a:rPr lang="en-US" altLang="zh-CN" sz="2000" dirty="0">
                <a:latin typeface="Times New Roman" panose="02020603050405020304" pitchFamily="18" charset="0"/>
                <a:cs typeface="Times New Roman" panose="02020603050405020304" pitchFamily="18" charset="0"/>
              </a:rPr>
              <a:t>or lexical tone categories</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3628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Challenges And Research Opportunities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36</a:t>
            </a:fld>
            <a:endParaRPr lang="en-US" altLang="zh-CN" dirty="0"/>
          </a:p>
        </p:txBody>
      </p:sp>
      <p:sp>
        <p:nvSpPr>
          <p:cNvPr id="7" name="矩形 6"/>
          <p:cNvSpPr/>
          <p:nvPr/>
        </p:nvSpPr>
        <p:spPr>
          <a:xfrm>
            <a:off x="684266" y="1882477"/>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Metrics for Evaluation</a:t>
            </a:r>
            <a:endParaRPr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395536" y="2335217"/>
            <a:ext cx="7632848" cy="1015663"/>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Information </a:t>
            </a:r>
            <a:r>
              <a:rPr lang="en-US" altLang="zh-CN" sz="2000" dirty="0">
                <a:latin typeface="Times New Roman" panose="02020603050405020304" pitchFamily="18" charset="0"/>
                <a:cs typeface="Times New Roman" panose="02020603050405020304" pitchFamily="18" charset="0"/>
              </a:rPr>
              <a:t>retrieval </a:t>
            </a:r>
            <a:r>
              <a:rPr lang="en-US" altLang="zh-CN" sz="2000" dirty="0" smtClean="0">
                <a:latin typeface="Times New Roman" panose="02020603050405020304" pitchFamily="18" charset="0"/>
                <a:cs typeface="Times New Roman" panose="02020603050405020304" pitchFamily="18" charset="0"/>
              </a:rPr>
              <a:t>task</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Precision</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Recall</a:t>
            </a:r>
            <a:endParaRPr lang="en-US" altLang="zh-CN" sz="2000" dirty="0">
              <a:latin typeface="Times New Roman" panose="02020603050405020304" pitchFamily="18" charset="0"/>
              <a:cs typeface="Times New Roman" panose="02020603050405020304" pitchFamily="18" charset="0"/>
            </a:endParaRPr>
          </a:p>
        </p:txBody>
      </p:sp>
      <p:sp>
        <p:nvSpPr>
          <p:cNvPr id="8" name="矩形 7"/>
          <p:cNvSpPr/>
          <p:nvPr/>
        </p:nvSpPr>
        <p:spPr>
          <a:xfrm>
            <a:off x="395536" y="3501008"/>
            <a:ext cx="8138864" cy="1015663"/>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Mispronunciation detection error</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False acceptance rate</a:t>
            </a:r>
          </a:p>
          <a:p>
            <a:pPr marL="1714500" lvl="3" indent="-342900">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False </a:t>
            </a:r>
            <a:r>
              <a:rPr lang="en-US" altLang="zh-CN" sz="2000" dirty="0">
                <a:latin typeface="Times New Roman" panose="02020603050405020304" pitchFamily="18" charset="0"/>
                <a:cs typeface="Times New Roman" panose="02020603050405020304" pitchFamily="18" charset="0"/>
              </a:rPr>
              <a:t>rejection rate</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0807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References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37</a:t>
            </a:fld>
            <a:endParaRPr lang="en-US" altLang="zh-CN" dirty="0"/>
          </a:p>
        </p:txBody>
      </p:sp>
      <p:sp>
        <p:nvSpPr>
          <p:cNvPr id="9" name="矩形 8"/>
          <p:cNvSpPr/>
          <p:nvPr/>
        </p:nvSpPr>
        <p:spPr>
          <a:xfrm>
            <a:off x="-252536" y="1772816"/>
            <a:ext cx="7632848" cy="4401205"/>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Silke</a:t>
            </a:r>
            <a:r>
              <a:rPr lang="en-US" altLang="zh-CN" sz="1400" dirty="0">
                <a:latin typeface="Times New Roman" panose="02020603050405020304" pitchFamily="18" charset="0"/>
                <a:cs typeface="Times New Roman" panose="02020603050405020304" pitchFamily="18" charset="0"/>
              </a:rPr>
              <a:t> M Witt, “Automatic error detection in pronunciation </a:t>
            </a:r>
            <a:r>
              <a:rPr lang="en-US" altLang="zh-CN" sz="1400" dirty="0" err="1" smtClean="0">
                <a:latin typeface="Times New Roman" panose="02020603050405020304" pitchFamily="18" charset="0"/>
                <a:cs typeface="Times New Roman" panose="02020603050405020304" pitchFamily="18" charset="0"/>
              </a:rPr>
              <a:t>training:Where</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we are and where we need to go,” in IS ADEPT, 2012, vol. </a:t>
            </a:r>
            <a:r>
              <a:rPr lang="en-US" altLang="zh-CN" sz="1400" dirty="0" smtClean="0">
                <a:latin typeface="Times New Roman" panose="02020603050405020304" pitchFamily="18" charset="0"/>
                <a:cs typeface="Times New Roman" panose="02020603050405020304" pitchFamily="18" charset="0"/>
              </a:rPr>
              <a:t>6</a:t>
            </a:r>
          </a:p>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Xiaojun</a:t>
            </a:r>
            <a:r>
              <a:rPr lang="en-US" altLang="zh-CN" sz="1400" dirty="0">
                <a:latin typeface="Times New Roman" panose="02020603050405020304" pitchFamily="18" charset="0"/>
                <a:cs typeface="Times New Roman" panose="02020603050405020304" pitchFamily="18" charset="0"/>
              </a:rPr>
              <a:t> Qian, Helen M </a:t>
            </a:r>
            <a:r>
              <a:rPr lang="en-US" altLang="zh-CN" sz="1400" dirty="0" err="1">
                <a:latin typeface="Times New Roman" panose="02020603050405020304" pitchFamily="18" charset="0"/>
                <a:cs typeface="Times New Roman" panose="02020603050405020304" pitchFamily="18" charset="0"/>
              </a:rPr>
              <a:t>Meng</a:t>
            </a:r>
            <a:r>
              <a:rPr lang="en-US" altLang="zh-CN" sz="1400" dirty="0">
                <a:latin typeface="Times New Roman" panose="02020603050405020304" pitchFamily="18" charset="0"/>
                <a:cs typeface="Times New Roman" panose="02020603050405020304" pitchFamily="18" charset="0"/>
              </a:rPr>
              <a:t>, and Frank K Soong, “The use of </a:t>
            </a:r>
            <a:r>
              <a:rPr lang="en-US" altLang="zh-CN" sz="1400" dirty="0" err="1" smtClean="0">
                <a:latin typeface="Times New Roman" panose="02020603050405020304" pitchFamily="18" charset="0"/>
                <a:cs typeface="Times New Roman" panose="02020603050405020304" pitchFamily="18" charset="0"/>
              </a:rPr>
              <a:t>dbnhmms</a:t>
            </a:r>
            <a:r>
              <a:rPr lang="en-US" altLang="zh-CN" sz="1400" dirty="0" smtClean="0">
                <a:latin typeface="Times New Roman" panose="02020603050405020304" pitchFamily="18" charset="0"/>
                <a:cs typeface="Times New Roman" panose="02020603050405020304" pitchFamily="18" charset="0"/>
              </a:rPr>
              <a:t> for </a:t>
            </a:r>
            <a:r>
              <a:rPr lang="en-US" altLang="zh-CN" sz="1400" dirty="0">
                <a:latin typeface="Times New Roman" panose="02020603050405020304" pitchFamily="18" charset="0"/>
                <a:cs typeface="Times New Roman" panose="02020603050405020304" pitchFamily="18" charset="0"/>
              </a:rPr>
              <a:t>mispronunciation detection and diagnosis in l2 </a:t>
            </a:r>
            <a:r>
              <a:rPr lang="en-US" altLang="zh-CN" sz="1400" dirty="0" err="1">
                <a:latin typeface="Times New Roman" panose="02020603050405020304" pitchFamily="18" charset="0"/>
                <a:cs typeface="Times New Roman" panose="02020603050405020304" pitchFamily="18" charset="0"/>
              </a:rPr>
              <a:t>english</a:t>
            </a:r>
            <a:r>
              <a:rPr lang="en-US" altLang="zh-CN" sz="1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to support </a:t>
            </a:r>
            <a:r>
              <a:rPr lang="en-US" altLang="zh-CN" sz="1400" dirty="0">
                <a:latin typeface="Times New Roman" panose="02020603050405020304" pitchFamily="18" charset="0"/>
                <a:cs typeface="Times New Roman" panose="02020603050405020304" pitchFamily="18" charset="0"/>
              </a:rPr>
              <a:t>computer-aided pronunciation training.,” in </a:t>
            </a:r>
            <a:r>
              <a:rPr lang="en-US" altLang="zh-CN" sz="1400" dirty="0" smtClean="0">
                <a:latin typeface="Times New Roman" panose="02020603050405020304" pitchFamily="18" charset="0"/>
                <a:cs typeface="Times New Roman" panose="02020603050405020304" pitchFamily="18" charset="0"/>
              </a:rPr>
              <a:t>INTERSPEECH,2012</a:t>
            </a:r>
            <a:r>
              <a:rPr lang="en-US" altLang="zh-CN" sz="1400" dirty="0">
                <a:latin typeface="Times New Roman" panose="02020603050405020304" pitchFamily="18" charset="0"/>
                <a:cs typeface="Times New Roman" panose="02020603050405020304" pitchFamily="18" charset="0"/>
              </a:rPr>
              <a:t>, pp. 775–778</a:t>
            </a:r>
            <a:r>
              <a:rPr lang="en-US" altLang="zh-CN" sz="14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Wenping</a:t>
            </a:r>
            <a:r>
              <a:rPr lang="en-US" altLang="zh-CN" sz="1400" dirty="0">
                <a:latin typeface="Times New Roman" panose="02020603050405020304" pitchFamily="18" charset="0"/>
                <a:cs typeface="Times New Roman" panose="02020603050405020304" pitchFamily="18" charset="0"/>
              </a:rPr>
              <a:t> Hu, Yao Qian, Frank K Soong, and Yong Wang, “</a:t>
            </a:r>
            <a:r>
              <a:rPr lang="en-US" altLang="zh-CN" sz="1400" dirty="0" smtClean="0">
                <a:latin typeface="Times New Roman" panose="02020603050405020304" pitchFamily="18" charset="0"/>
                <a:cs typeface="Times New Roman" panose="02020603050405020304" pitchFamily="18" charset="0"/>
              </a:rPr>
              <a:t>Improved mispronunciation </a:t>
            </a:r>
            <a:r>
              <a:rPr lang="en-US" altLang="zh-CN" sz="1400" dirty="0">
                <a:latin typeface="Times New Roman" panose="02020603050405020304" pitchFamily="18" charset="0"/>
                <a:cs typeface="Times New Roman" panose="02020603050405020304" pitchFamily="18" charset="0"/>
              </a:rPr>
              <a:t>detection with deep neural network trained </a:t>
            </a:r>
            <a:r>
              <a:rPr lang="en-US" altLang="zh-CN" sz="1400" dirty="0" smtClean="0">
                <a:latin typeface="Times New Roman" panose="02020603050405020304" pitchFamily="18" charset="0"/>
                <a:cs typeface="Times New Roman" panose="02020603050405020304" pitchFamily="18" charset="0"/>
              </a:rPr>
              <a:t>acoustic models </a:t>
            </a:r>
            <a:r>
              <a:rPr lang="en-US" altLang="zh-CN" sz="1400" dirty="0">
                <a:latin typeface="Times New Roman" panose="02020603050405020304" pitchFamily="18" charset="0"/>
                <a:cs typeface="Times New Roman" panose="02020603050405020304" pitchFamily="18" charset="0"/>
              </a:rPr>
              <a:t>and transfer learning based logistic regression classifiers</a:t>
            </a:r>
            <a:r>
              <a:rPr lang="en-US" altLang="zh-CN" sz="1400" dirty="0" smtClean="0">
                <a:latin typeface="Times New Roman" panose="02020603050405020304" pitchFamily="18" charset="0"/>
                <a:cs typeface="Times New Roman" panose="02020603050405020304" pitchFamily="18" charset="0"/>
              </a:rPr>
              <a:t>,” Speech </a:t>
            </a:r>
            <a:r>
              <a:rPr lang="en-US" altLang="zh-CN" sz="1400" dirty="0">
                <a:latin typeface="Times New Roman" panose="02020603050405020304" pitchFamily="18" charset="0"/>
                <a:cs typeface="Times New Roman" panose="02020603050405020304" pitchFamily="18" charset="0"/>
              </a:rPr>
              <a:t>Communication, vol. 67, pp. 154–166, 2015</a:t>
            </a:r>
            <a:r>
              <a:rPr lang="en-US" altLang="zh-CN" sz="14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n"/>
            </a:pPr>
            <a:r>
              <a:rPr lang="en-US" altLang="zh-CN" sz="1400" dirty="0">
                <a:latin typeface="Times New Roman" panose="02020603050405020304" pitchFamily="18" charset="0"/>
                <a:cs typeface="Times New Roman" panose="02020603050405020304" pitchFamily="18" charset="0"/>
              </a:rPr>
              <a:t>Nancy F Chen, </a:t>
            </a:r>
            <a:r>
              <a:rPr lang="en-US" altLang="zh-CN" sz="1400" dirty="0" err="1">
                <a:latin typeface="Times New Roman" panose="02020603050405020304" pitchFamily="18" charset="0"/>
                <a:cs typeface="Times New Roman" panose="02020603050405020304" pitchFamily="18" charset="0"/>
              </a:rPr>
              <a:t>Rong</a:t>
            </a:r>
            <a:r>
              <a:rPr lang="en-US" altLang="zh-CN" sz="1400" dirty="0">
                <a:latin typeface="Times New Roman" panose="02020603050405020304" pitchFamily="18" charset="0"/>
                <a:cs typeface="Times New Roman" panose="02020603050405020304" pitchFamily="18" charset="0"/>
              </a:rPr>
              <a:t> Tong, Darren Wee, </a:t>
            </a:r>
            <a:r>
              <a:rPr lang="en-US" altLang="zh-CN" sz="1400" dirty="0" err="1">
                <a:latin typeface="Times New Roman" panose="02020603050405020304" pitchFamily="18" charset="0"/>
                <a:cs typeface="Times New Roman" panose="02020603050405020304" pitchFamily="18" charset="0"/>
              </a:rPr>
              <a:t>Peixuan</a:t>
            </a:r>
            <a:r>
              <a:rPr lang="en-US" altLang="zh-CN" sz="1400" dirty="0">
                <a:latin typeface="Times New Roman" panose="02020603050405020304" pitchFamily="18" charset="0"/>
                <a:cs typeface="Times New Roman" panose="02020603050405020304" pitchFamily="18" charset="0"/>
              </a:rPr>
              <a:t> Lee, Bin Ma, </a:t>
            </a:r>
            <a:r>
              <a:rPr lang="en-US" altLang="zh-CN" sz="1400" dirty="0" smtClean="0">
                <a:latin typeface="Times New Roman" panose="02020603050405020304" pitchFamily="18" charset="0"/>
                <a:cs typeface="Times New Roman" panose="02020603050405020304" pitchFamily="18" charset="0"/>
              </a:rPr>
              <a:t>and </a:t>
            </a:r>
            <a:r>
              <a:rPr lang="en-US" altLang="zh-CN" sz="1400" dirty="0" err="1" smtClean="0">
                <a:latin typeface="Times New Roman" panose="02020603050405020304" pitchFamily="18" charset="0"/>
                <a:cs typeface="Times New Roman" panose="02020603050405020304" pitchFamily="18" charset="0"/>
              </a:rPr>
              <a:t>Haizhou</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Li, “</a:t>
            </a:r>
            <a:r>
              <a:rPr lang="en-US" altLang="zh-CN" sz="1400" dirty="0" err="1">
                <a:latin typeface="Times New Roman" panose="02020603050405020304" pitchFamily="18" charset="0"/>
                <a:cs typeface="Times New Roman" panose="02020603050405020304" pitchFamily="18" charset="0"/>
              </a:rPr>
              <a:t>iCALL</a:t>
            </a:r>
            <a:r>
              <a:rPr lang="en-US" altLang="zh-CN" sz="1400" dirty="0">
                <a:latin typeface="Times New Roman" panose="02020603050405020304" pitchFamily="18" charset="0"/>
                <a:cs typeface="Times New Roman" panose="02020603050405020304" pitchFamily="18" charset="0"/>
              </a:rPr>
              <a:t> Corpus: Mandarin Chinese Spoken by </a:t>
            </a:r>
            <a:r>
              <a:rPr lang="en-US" altLang="zh-CN" sz="1400" dirty="0" smtClean="0">
                <a:latin typeface="Times New Roman" panose="02020603050405020304" pitchFamily="18" charset="0"/>
                <a:cs typeface="Times New Roman" panose="02020603050405020304" pitchFamily="18" charset="0"/>
              </a:rPr>
              <a:t>Non-Native Speakers </a:t>
            </a:r>
            <a:r>
              <a:rPr lang="en-US" altLang="zh-CN" sz="1400" dirty="0">
                <a:latin typeface="Times New Roman" panose="02020603050405020304" pitchFamily="18" charset="0"/>
                <a:cs typeface="Times New Roman" panose="02020603050405020304" pitchFamily="18" charset="0"/>
              </a:rPr>
              <a:t>of European Descent,” in Sixteenth Annual Conference of </a:t>
            </a:r>
            <a:r>
              <a:rPr lang="en-US" altLang="zh-CN" sz="1400" dirty="0" smtClean="0">
                <a:latin typeface="Times New Roman" panose="02020603050405020304" pitchFamily="18" charset="0"/>
                <a:cs typeface="Times New Roman" panose="02020603050405020304" pitchFamily="18" charset="0"/>
              </a:rPr>
              <a:t>the International </a:t>
            </a:r>
            <a:r>
              <a:rPr lang="en-US" altLang="zh-CN" sz="1400" dirty="0">
                <a:latin typeface="Times New Roman" panose="02020603050405020304" pitchFamily="18" charset="0"/>
                <a:cs typeface="Times New Roman" panose="02020603050405020304" pitchFamily="18" charset="0"/>
              </a:rPr>
              <a:t>Speech Communication Association, </a:t>
            </a:r>
            <a:r>
              <a:rPr lang="en-US" altLang="zh-CN" sz="1400" dirty="0" smtClean="0">
                <a:latin typeface="Times New Roman" panose="02020603050405020304" pitchFamily="18" charset="0"/>
                <a:cs typeface="Times New Roman" panose="02020603050405020304" pitchFamily="18" charset="0"/>
              </a:rPr>
              <a:t>2015</a:t>
            </a:r>
          </a:p>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Khiet</a:t>
            </a:r>
            <a:r>
              <a:rPr lang="en-US" altLang="zh-CN" sz="1400" dirty="0">
                <a:latin typeface="Times New Roman" panose="02020603050405020304" pitchFamily="18" charset="0"/>
                <a:cs typeface="Times New Roman" panose="02020603050405020304" pitchFamily="18" charset="0"/>
              </a:rPr>
              <a:t> Truong, </a:t>
            </a:r>
            <a:r>
              <a:rPr lang="en-US" altLang="zh-CN" sz="1400" dirty="0" err="1">
                <a:latin typeface="Times New Roman" panose="02020603050405020304" pitchFamily="18" charset="0"/>
                <a:cs typeface="Times New Roman" panose="02020603050405020304" pitchFamily="18" charset="0"/>
              </a:rPr>
              <a:t>Ambra</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Neri</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Catia</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Cucchiarini</a:t>
            </a:r>
            <a:r>
              <a:rPr lang="en-US" altLang="zh-CN" sz="1400" dirty="0">
                <a:latin typeface="Times New Roman" panose="02020603050405020304" pitchFamily="18" charset="0"/>
                <a:cs typeface="Times New Roman" panose="02020603050405020304" pitchFamily="18" charset="0"/>
              </a:rPr>
              <a:t>, and Helmer </a:t>
            </a:r>
            <a:r>
              <a:rPr lang="en-US" altLang="zh-CN" sz="1400" dirty="0" err="1">
                <a:latin typeface="Times New Roman" panose="02020603050405020304" pitchFamily="18" charset="0"/>
                <a:cs typeface="Times New Roman" panose="02020603050405020304" pitchFamily="18" charset="0"/>
              </a:rPr>
              <a:t>Strik</a:t>
            </a:r>
            <a:r>
              <a:rPr lang="en-US" altLang="zh-CN" sz="1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Automatic pronunciation </a:t>
            </a:r>
            <a:r>
              <a:rPr lang="en-US" altLang="zh-CN" sz="1400" dirty="0">
                <a:latin typeface="Times New Roman" panose="02020603050405020304" pitchFamily="18" charset="0"/>
                <a:cs typeface="Times New Roman" panose="02020603050405020304" pitchFamily="18" charset="0"/>
              </a:rPr>
              <a:t>error detection: an acoustic-phonetic approach</a:t>
            </a:r>
            <a:r>
              <a:rPr lang="en-US" altLang="zh-CN" sz="1400" dirty="0" smtClean="0">
                <a:latin typeface="Times New Roman" panose="02020603050405020304" pitchFamily="18" charset="0"/>
                <a:cs typeface="Times New Roman" panose="02020603050405020304" pitchFamily="18" charset="0"/>
              </a:rPr>
              <a:t>,” in </a:t>
            </a:r>
            <a:r>
              <a:rPr lang="en-US" altLang="zh-CN" sz="1400" dirty="0" err="1">
                <a:latin typeface="Times New Roman" panose="02020603050405020304" pitchFamily="18" charset="0"/>
                <a:cs typeface="Times New Roman" panose="02020603050405020304" pitchFamily="18" charset="0"/>
              </a:rPr>
              <a:t>InSTIL</a:t>
            </a:r>
            <a:r>
              <a:rPr lang="en-US" altLang="zh-CN" sz="1400" dirty="0">
                <a:latin typeface="Times New Roman" panose="02020603050405020304" pitchFamily="18" charset="0"/>
                <a:cs typeface="Times New Roman" panose="02020603050405020304" pitchFamily="18" charset="0"/>
              </a:rPr>
              <a:t>/ICALL Symposium 2004, </a:t>
            </a:r>
            <a:r>
              <a:rPr lang="en-US" altLang="zh-CN" sz="1400" dirty="0" smtClean="0">
                <a:latin typeface="Times New Roman" panose="02020603050405020304" pitchFamily="18" charset="0"/>
                <a:cs typeface="Times New Roman" panose="02020603050405020304" pitchFamily="18" charset="0"/>
              </a:rPr>
              <a:t>2004</a:t>
            </a:r>
          </a:p>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Yanlu</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Xie</a:t>
            </a:r>
            <a:r>
              <a:rPr lang="en-US" altLang="zh-CN" sz="1400" dirty="0">
                <a:latin typeface="Times New Roman" panose="02020603050405020304" pitchFamily="18" charset="0"/>
                <a:cs typeface="Times New Roman" panose="02020603050405020304" pitchFamily="18" charset="0"/>
              </a:rPr>
              <a:t>, Mark Hasegawa-Johnson, </a:t>
            </a:r>
            <a:r>
              <a:rPr lang="en-US" altLang="zh-CN" sz="1400" dirty="0" err="1">
                <a:latin typeface="Times New Roman" panose="02020603050405020304" pitchFamily="18" charset="0"/>
                <a:cs typeface="Times New Roman" panose="02020603050405020304" pitchFamily="18" charset="0"/>
              </a:rPr>
              <a:t>Leyuan</a:t>
            </a:r>
            <a:r>
              <a:rPr lang="en-US" altLang="zh-CN" sz="1400" dirty="0">
                <a:latin typeface="Times New Roman" panose="02020603050405020304" pitchFamily="18" charset="0"/>
                <a:cs typeface="Times New Roman" panose="02020603050405020304" pitchFamily="18" charset="0"/>
              </a:rPr>
              <a:t> Qu, and </a:t>
            </a:r>
            <a:r>
              <a:rPr lang="en-US" altLang="zh-CN" sz="1400" dirty="0" err="1">
                <a:latin typeface="Times New Roman" panose="02020603050405020304" pitchFamily="18" charset="0"/>
                <a:cs typeface="Times New Roman" panose="02020603050405020304" pitchFamily="18" charset="0"/>
              </a:rPr>
              <a:t>Jinsong</a:t>
            </a:r>
            <a:r>
              <a:rPr lang="en-US" altLang="zh-CN" sz="1400" dirty="0">
                <a:latin typeface="Times New Roman" panose="02020603050405020304" pitchFamily="18" charset="0"/>
                <a:cs typeface="Times New Roman" panose="02020603050405020304" pitchFamily="18" charset="0"/>
              </a:rPr>
              <a:t> Zhang</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Landmark of mandarin nasal codas and its application in </a:t>
            </a:r>
            <a:r>
              <a:rPr lang="en-US" altLang="zh-CN" sz="1400" dirty="0" smtClean="0">
                <a:latin typeface="Times New Roman" panose="02020603050405020304" pitchFamily="18" charset="0"/>
                <a:cs typeface="Times New Roman" panose="02020603050405020304" pitchFamily="18" charset="0"/>
              </a:rPr>
              <a:t>pronunciation error </a:t>
            </a:r>
            <a:r>
              <a:rPr lang="en-US" altLang="zh-CN" sz="1400" dirty="0">
                <a:latin typeface="Times New Roman" panose="02020603050405020304" pitchFamily="18" charset="0"/>
                <a:cs typeface="Times New Roman" panose="02020603050405020304" pitchFamily="18" charset="0"/>
              </a:rPr>
              <a:t>detection,” in 2016 IEEE International Conference on </a:t>
            </a:r>
            <a:r>
              <a:rPr lang="en-US" altLang="zh-CN" sz="1400" dirty="0" smtClean="0">
                <a:latin typeface="Times New Roman" panose="02020603050405020304" pitchFamily="18" charset="0"/>
                <a:cs typeface="Times New Roman" panose="02020603050405020304" pitchFamily="18" charset="0"/>
              </a:rPr>
              <a:t>Acoustics, Speech </a:t>
            </a:r>
            <a:r>
              <a:rPr lang="en-US" altLang="zh-CN" sz="1400" dirty="0">
                <a:latin typeface="Times New Roman" panose="02020603050405020304" pitchFamily="18" charset="0"/>
                <a:cs typeface="Times New Roman" panose="02020603050405020304" pitchFamily="18" charset="0"/>
              </a:rPr>
              <a:t>and Signal Processing (ICASSP). IEEE, 2016, pp. 5370–5374.</a:t>
            </a:r>
            <a:endParaRPr lang="en-US" altLang="zh-CN"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19647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Clr>
                <a:schemeClr val="accent2"/>
              </a:buClr>
            </a:pPr>
            <a:r>
              <a:rPr lang="en-US" altLang="zh-CN" sz="3600" dirty="0" smtClean="0">
                <a:latin typeface="Times New Roman" panose="02020603050405020304" pitchFamily="18" charset="0"/>
                <a:cs typeface="Times New Roman" panose="02020603050405020304" pitchFamily="18" charset="0"/>
              </a:rPr>
              <a:t>References</a:t>
            </a:r>
            <a:endParaRPr lang="zh-CN" altLang="en-US" sz="3600"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E0004E48-C899-4147-AA33-3934290F7860}"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38</a:t>
            </a:fld>
            <a:endParaRPr lang="en-US" altLang="zh-CN" dirty="0"/>
          </a:p>
        </p:txBody>
      </p:sp>
      <p:sp>
        <p:nvSpPr>
          <p:cNvPr id="9" name="矩形 8"/>
          <p:cNvSpPr/>
          <p:nvPr/>
        </p:nvSpPr>
        <p:spPr>
          <a:xfrm>
            <a:off x="-252536" y="1772816"/>
            <a:ext cx="9001000" cy="1384995"/>
          </a:xfrm>
          <a:prstGeom prst="rect">
            <a:avLst/>
          </a:prstGeom>
        </p:spPr>
        <p:txBody>
          <a:bodyPr wrap="square">
            <a:spAutoFit/>
          </a:bodyPr>
          <a:lstStyle/>
          <a:p>
            <a:pPr marL="1257300" lvl="2" indent="-342900">
              <a:buClr>
                <a:schemeClr val="accent2"/>
              </a:buClr>
              <a:buFont typeface="Wingdings" panose="05000000000000000000" pitchFamily="2" charset="2"/>
              <a:buChar char="n"/>
            </a:pPr>
            <a:r>
              <a:rPr lang="en-US" altLang="zh-CN" sz="1400" dirty="0" err="1">
                <a:latin typeface="Times New Roman" panose="02020603050405020304" pitchFamily="18" charset="0"/>
                <a:cs typeface="Times New Roman" panose="02020603050405020304" pitchFamily="18" charset="0"/>
              </a:rPr>
              <a:t>Niu</a:t>
            </a:r>
            <a:r>
              <a:rPr lang="en-US" altLang="zh-CN" sz="1400" dirty="0">
                <a:latin typeface="Times New Roman" panose="02020603050405020304" pitchFamily="18" charset="0"/>
                <a:cs typeface="Times New Roman" panose="02020603050405020304" pitchFamily="18" charset="0"/>
              </a:rPr>
              <a:t> C, Zhang J, Yang X, et al. A study on landmark detection based on CTC </a:t>
            </a:r>
            <a:r>
              <a:rPr lang="en-US" altLang="zh-CN" sz="1400" dirty="0" smtClean="0">
                <a:latin typeface="Times New Roman" panose="02020603050405020304" pitchFamily="18" charset="0"/>
                <a:cs typeface="Times New Roman" panose="02020603050405020304" pitchFamily="18" charset="0"/>
              </a:rPr>
              <a:t>and its </a:t>
            </a:r>
            <a:r>
              <a:rPr lang="en-US" altLang="zh-CN" sz="1400" dirty="0">
                <a:latin typeface="Times New Roman" panose="02020603050405020304" pitchFamily="18" charset="0"/>
                <a:cs typeface="Times New Roman" panose="02020603050405020304" pitchFamily="18" charset="0"/>
              </a:rPr>
              <a:t>application to pronunciation error detection[C]//Asia-Pacific Signal </a:t>
            </a:r>
            <a:r>
              <a:rPr lang="en-US" altLang="zh-CN" sz="1400" dirty="0" smtClean="0">
                <a:latin typeface="Times New Roman" panose="02020603050405020304" pitchFamily="18" charset="0"/>
                <a:cs typeface="Times New Roman" panose="02020603050405020304" pitchFamily="18" charset="0"/>
              </a:rPr>
              <a:t>and Information </a:t>
            </a:r>
            <a:r>
              <a:rPr lang="en-US" altLang="zh-CN" sz="1400" dirty="0">
                <a:latin typeface="Times New Roman" panose="02020603050405020304" pitchFamily="18" charset="0"/>
                <a:cs typeface="Times New Roman" panose="02020603050405020304" pitchFamily="18" charset="0"/>
              </a:rPr>
              <a:t>Processing Association Annual Summit and Conference (</a:t>
            </a:r>
            <a:r>
              <a:rPr lang="en-US" altLang="zh-CN" sz="1400" dirty="0" smtClean="0">
                <a:latin typeface="Times New Roman" panose="02020603050405020304" pitchFamily="18" charset="0"/>
                <a:cs typeface="Times New Roman" panose="02020603050405020304" pitchFamily="18" charset="0"/>
              </a:rPr>
              <a:t>APSIPA ASC</a:t>
            </a:r>
            <a:r>
              <a:rPr lang="en-US" altLang="zh-CN" sz="1400" dirty="0">
                <a:latin typeface="Times New Roman" panose="02020603050405020304" pitchFamily="18" charset="0"/>
                <a:cs typeface="Times New Roman" panose="02020603050405020304" pitchFamily="18" charset="0"/>
              </a:rPr>
              <a:t>), 2017. IEEE, 2017: 636-640</a:t>
            </a:r>
            <a:r>
              <a:rPr lang="en-US" altLang="zh-CN" sz="1400" dirty="0" smtClean="0">
                <a:latin typeface="Times New Roman" panose="02020603050405020304" pitchFamily="18" charset="0"/>
                <a:cs typeface="Times New Roman" panose="02020603050405020304" pitchFamily="18" charset="0"/>
              </a:rPr>
              <a:t>.</a:t>
            </a:r>
          </a:p>
          <a:p>
            <a:pPr marL="1257300" lvl="2" indent="-342900">
              <a:buClr>
                <a:schemeClr val="accent2"/>
              </a:buClr>
              <a:buFont typeface="Wingdings" panose="05000000000000000000" pitchFamily="2" charset="2"/>
              <a:buChar char="n"/>
            </a:pPr>
            <a:r>
              <a:rPr lang="en-US" altLang="zh-CN" sz="1400" dirty="0">
                <a:latin typeface="Times New Roman" panose="02020603050405020304" pitchFamily="18" charset="0"/>
                <a:cs typeface="Times New Roman" panose="02020603050405020304" pitchFamily="18" charset="0"/>
              </a:rPr>
              <a:t>Lin J , Li W , Gao Y , et al. Improving Mandarin Tone Recognition Based on DNN by Combining Acoustic and Articulatory Features Using Extended Recognition Networks[J]. Journal of Signal Processing Systems, 2018.</a:t>
            </a:r>
            <a:endParaRPr lang="en-US" altLang="zh-CN"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419869"/>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内容占位符 2"/>
          <p:cNvSpPr>
            <a:spLocks noGrp="1"/>
          </p:cNvSpPr>
          <p:nvPr>
            <p:ph idx="4294967295"/>
          </p:nvPr>
        </p:nvSpPr>
        <p:spPr>
          <a:xfrm>
            <a:off x="0" y="1752600"/>
            <a:ext cx="8001000" cy="4267200"/>
          </a:xfrm>
        </p:spPr>
        <p:txBody>
          <a:bodyPr/>
          <a:lstStyle/>
          <a:p>
            <a:pPr algn="ctr" eaLnBrk="1" hangingPunct="1">
              <a:buFont typeface="Wingdings" panose="05000000000000000000" pitchFamily="2" charset="2"/>
              <a:buNone/>
            </a:pPr>
            <a:endParaRPr lang="en-US" altLang="zh-CN" sz="6200" dirty="0" smtClean="0"/>
          </a:p>
          <a:p>
            <a:pPr algn="ctr" eaLnBrk="1" hangingPunct="1">
              <a:buFont typeface="Wingdings" panose="05000000000000000000" pitchFamily="2" charset="2"/>
              <a:buNone/>
            </a:pPr>
            <a:r>
              <a:rPr lang="zh-CN" altLang="en-US" sz="4000" dirty="0" smtClean="0"/>
              <a:t>谢谢</a:t>
            </a:r>
            <a:endParaRPr lang="en-US" altLang="zh-CN" sz="4000" dirty="0" smtClean="0"/>
          </a:p>
          <a:p>
            <a:pPr algn="ctr" eaLnBrk="1" hangingPunct="1">
              <a:buFont typeface="Wingdings" panose="05000000000000000000" pitchFamily="2" charset="2"/>
              <a:buNone/>
            </a:pPr>
            <a:r>
              <a:rPr lang="zh-CN" altLang="en-US" sz="4000" dirty="0" smtClean="0"/>
              <a:t>请大家批评指正</a:t>
            </a:r>
          </a:p>
        </p:txBody>
      </p:sp>
      <p:sp>
        <p:nvSpPr>
          <p:cNvPr id="8" name="灯片编号占位符 7"/>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BB5CFCB-0B76-4A52-B8AC-78F15320B25D}" type="slidenum">
              <a:rPr lang="zh-CN" altLang="en-US">
                <a:latin typeface="Verdana" panose="020B0604030504040204" pitchFamily="34" charset="0"/>
              </a:rPr>
              <a:pPr eaLnBrk="1" hangingPunct="1"/>
              <a:t>39</a:t>
            </a:fld>
            <a:endParaRPr lang="en-US" altLang="zh-CN" dirty="0">
              <a:latin typeface="Verdana" panose="020B0604030504040204" pitchFamily="34" charset="0"/>
            </a:endParaRPr>
          </a:p>
        </p:txBody>
      </p:sp>
      <p:sp>
        <p:nvSpPr>
          <p:cNvPr id="9" name="日期占位符 8"/>
          <p:cNvSpPr>
            <a:spLocks noGrp="1"/>
          </p:cNvSpPr>
          <p:nvPr>
            <p:ph type="dt" sz="quarter" idx="10"/>
          </p:nvPr>
        </p:nvSpPr>
        <p:spPr/>
        <p:txBody>
          <a:bodyPr/>
          <a:lstStyle/>
          <a:p>
            <a:pPr>
              <a:defRPr/>
            </a:pPr>
            <a:fld id="{EDC8418A-3B4E-427E-A949-E25F43BDE975}" type="datetime1">
              <a:rPr lang="zh-CN" altLang="en-US" smtClean="0"/>
              <a:t>2019/1/17</a:t>
            </a:fld>
            <a:endParaRPr lang="en-US" altLang="zh-CN" dirty="0"/>
          </a:p>
        </p:txBody>
      </p:sp>
    </p:spTree>
    <p:extLst>
      <p:ext uri="{BB962C8B-B14F-4D97-AF65-F5344CB8AC3E}">
        <p14:creationId xmlns:p14="http://schemas.microsoft.com/office/powerpoint/2010/main" val="233229197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Introduction</a:t>
            </a:r>
            <a:endParaRPr lang="zh-CN" altLang="en-US"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9D13A43A-515B-43D8-8755-CC5A235ED17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4</a:t>
            </a:fld>
            <a:endParaRPr lang="en-US" altLang="zh-CN" dirty="0"/>
          </a:p>
        </p:txBody>
      </p:sp>
      <p:sp>
        <p:nvSpPr>
          <p:cNvPr id="16" name="矩形 15"/>
          <p:cNvSpPr/>
          <p:nvPr/>
        </p:nvSpPr>
        <p:spPr>
          <a:xfrm>
            <a:off x="574675" y="1844824"/>
            <a:ext cx="7867600" cy="400110"/>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smtClean="0">
                <a:latin typeface="Times New Roman" panose="02020603050405020304" pitchFamily="18" charset="0"/>
                <a:cs typeface="Times New Roman" panose="02020603050405020304" pitchFamily="18" charset="0"/>
              </a:rPr>
              <a:t>CAPT</a:t>
            </a:r>
            <a:r>
              <a:rPr lang="zh-CN" altLang="en-US" sz="2000" dirty="0" smtClean="0">
                <a:latin typeface="Times New Roman" panose="02020603050405020304" pitchFamily="18" charset="0"/>
                <a:cs typeface="Times New Roman" panose="02020603050405020304" pitchFamily="18" charset="0"/>
              </a:rPr>
              <a:t>特点</a:t>
            </a: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827584" y="2266841"/>
            <a:ext cx="4839786" cy="1880579"/>
          </a:xfrm>
          <a:prstGeom prst="rect">
            <a:avLst/>
          </a:prstGeom>
        </p:spPr>
        <p:txBody>
          <a:bodyPr wrap="none">
            <a:spAutoFit/>
          </a:bodyPr>
          <a:lstStyle/>
          <a:p>
            <a:pPr marL="800100" lvl="1" indent="-342900">
              <a:lnSpc>
                <a:spcPct val="150000"/>
              </a:lnSpc>
              <a:buClr>
                <a:schemeClr val="accent2"/>
              </a:buClr>
              <a:buFont typeface="Wingdings" panose="05000000000000000000" pitchFamily="2" charset="2"/>
              <a:buChar char="n"/>
            </a:pPr>
            <a:r>
              <a:rPr lang="zh-CN" altLang="en-US" sz="2000" dirty="0" smtClean="0">
                <a:latin typeface="Times New Roman" panose="02020603050405020304" pitchFamily="18" charset="0"/>
                <a:cs typeface="Times New Roman" panose="02020603050405020304" pitchFamily="18" charset="0"/>
              </a:rPr>
              <a:t>方便学生进行大量发音练习和测试</a:t>
            </a:r>
            <a:endParaRPr lang="en-US" altLang="zh-CN" sz="2000" dirty="0" smtClean="0">
              <a:latin typeface="Times New Roman" panose="02020603050405020304" pitchFamily="18" charset="0"/>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n"/>
            </a:pPr>
            <a:r>
              <a:rPr lang="zh-CN" altLang="en-US" sz="2000" dirty="0" smtClean="0">
                <a:latin typeface="Times New Roman" panose="02020603050405020304" pitchFamily="18" charset="0"/>
                <a:cs typeface="Times New Roman" panose="02020603050405020304" pitchFamily="18" charset="0"/>
              </a:rPr>
              <a:t>个性化学习进度</a:t>
            </a:r>
            <a:endParaRPr lang="en-US" altLang="zh-CN" sz="2000" dirty="0" smtClean="0">
              <a:latin typeface="Times New Roman" panose="02020603050405020304" pitchFamily="18" charset="0"/>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n"/>
            </a:pPr>
            <a:r>
              <a:rPr lang="zh-CN" altLang="en-US" sz="2000" dirty="0" smtClean="0">
                <a:latin typeface="Times New Roman" panose="02020603050405020304" pitchFamily="18" charset="0"/>
                <a:cs typeface="Times New Roman" panose="02020603050405020304" pitchFamily="18" charset="0"/>
              </a:rPr>
              <a:t>方便教师掌握学生发音情况</a:t>
            </a:r>
            <a:endParaRPr lang="en-US" altLang="zh-CN" sz="2000" dirty="0" smtClean="0">
              <a:latin typeface="Times New Roman" panose="02020603050405020304" pitchFamily="18" charset="0"/>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n"/>
            </a:pPr>
            <a:r>
              <a:rPr lang="zh-CN" altLang="en-US" sz="2000" dirty="0" smtClean="0">
                <a:latin typeface="Times New Roman" panose="02020603050405020304" pitchFamily="18" charset="0"/>
                <a:cs typeface="Times New Roman" panose="02020603050405020304" pitchFamily="18" charset="0"/>
              </a:rPr>
              <a:t>提升发音评测的客观性</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6289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Introduction</a:t>
            </a:r>
            <a:endParaRPr lang="zh-CN" altLang="en-US" dirty="0">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5</a:t>
            </a:fld>
            <a:endParaRPr lang="en-US" altLang="zh-CN" dirty="0"/>
          </a:p>
        </p:txBody>
      </p:sp>
      <p:sp>
        <p:nvSpPr>
          <p:cNvPr id="7" name="矩形 6"/>
          <p:cNvSpPr/>
          <p:nvPr/>
        </p:nvSpPr>
        <p:spPr>
          <a:xfrm>
            <a:off x="574675" y="1902779"/>
            <a:ext cx="7867600" cy="461665"/>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Applications of CAPT can be divided into two areas:</a:t>
            </a:r>
            <a:endParaRPr lang="zh-CN" altLang="en-US" sz="2400" dirty="0">
              <a:latin typeface="Times New Roman" panose="02020603050405020304" pitchFamily="18" charset="0"/>
              <a:cs typeface="Times New Roman" panose="02020603050405020304" pitchFamily="18" charset="0"/>
            </a:endParaRPr>
          </a:p>
        </p:txBody>
      </p:sp>
      <p:sp>
        <p:nvSpPr>
          <p:cNvPr id="9" name="矩形 8"/>
          <p:cNvSpPr/>
          <p:nvPr/>
        </p:nvSpPr>
        <p:spPr>
          <a:xfrm>
            <a:off x="618728" y="2322515"/>
            <a:ext cx="7398667" cy="1077218"/>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Pronunciation assessment</a:t>
            </a:r>
          </a:p>
          <a:p>
            <a:pPr marL="800100" lvl="1" indent="-342900">
              <a:buClr>
                <a:schemeClr val="accent2"/>
              </a:buClr>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p:txBody>
      </p:sp>
      <p:sp>
        <p:nvSpPr>
          <p:cNvPr id="10" name="矩形 9"/>
          <p:cNvSpPr/>
          <p:nvPr/>
        </p:nvSpPr>
        <p:spPr>
          <a:xfrm>
            <a:off x="609600" y="2996952"/>
            <a:ext cx="7867600" cy="2154436"/>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Pronunciation learning/teaching</a:t>
            </a:r>
          </a:p>
          <a:p>
            <a:pPr marL="1257300" lvl="2" indent="-342900">
              <a:lnSpc>
                <a:spcPct val="150000"/>
              </a:lnSpc>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egmental </a:t>
            </a:r>
            <a:r>
              <a:rPr lang="en-US" altLang="zh-CN" sz="2000" dirty="0" smtClean="0">
                <a:latin typeface="Times New Roman" panose="02020603050405020304" pitchFamily="18" charset="0"/>
                <a:cs typeface="Times New Roman" panose="02020603050405020304" pitchFamily="18" charset="0"/>
              </a:rPr>
              <a:t>(phonetic)</a:t>
            </a:r>
          </a:p>
          <a:p>
            <a:pPr marL="1257300" lvl="2" indent="-342900">
              <a:lnSpc>
                <a:spcPct val="150000"/>
              </a:lnSpc>
              <a:buClr>
                <a:schemeClr val="accent2"/>
              </a:buClr>
              <a:buFont typeface="Wingdings" panose="05000000000000000000" pitchFamily="2" charset="2"/>
              <a:buChar char="l"/>
            </a:pPr>
            <a:r>
              <a:rPr lang="en-US" altLang="zh-CN" sz="2000" dirty="0" err="1">
                <a:latin typeface="Times New Roman" panose="02020603050405020304" pitchFamily="18" charset="0"/>
                <a:cs typeface="Times New Roman" panose="02020603050405020304" pitchFamily="18" charset="0"/>
              </a:rPr>
              <a:t>S</a:t>
            </a:r>
            <a:r>
              <a:rPr lang="en-US" altLang="zh-CN" sz="2000" dirty="0" err="1" smtClean="0">
                <a:latin typeface="Times New Roman" panose="02020603050405020304" pitchFamily="18" charset="0"/>
                <a:cs typeface="Times New Roman" panose="02020603050405020304" pitchFamily="18" charset="0"/>
              </a:rPr>
              <a:t>ubsegmental</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(e.g., place of articulation, </a:t>
            </a:r>
            <a:r>
              <a:rPr lang="en-US" altLang="zh-CN" sz="2000" dirty="0" smtClean="0">
                <a:latin typeface="Times New Roman" panose="02020603050405020304" pitchFamily="18" charset="0"/>
                <a:cs typeface="Times New Roman" panose="02020603050405020304" pitchFamily="18" charset="0"/>
              </a:rPr>
              <a:t>manner of </a:t>
            </a:r>
            <a:r>
              <a:rPr lang="en-US" altLang="zh-CN" sz="2000" dirty="0">
                <a:latin typeface="Times New Roman" panose="02020603050405020304" pitchFamily="18" charset="0"/>
                <a:cs typeface="Times New Roman" panose="02020603050405020304" pitchFamily="18" charset="0"/>
              </a:rPr>
              <a:t>speech</a:t>
            </a:r>
            <a:r>
              <a:rPr lang="en-US" altLang="zh-CN" sz="2000" dirty="0" smtClean="0">
                <a:latin typeface="Times New Roman" panose="02020603050405020304" pitchFamily="18" charset="0"/>
                <a:cs typeface="Times New Roman" panose="02020603050405020304" pitchFamily="18" charset="0"/>
              </a:rPr>
              <a:t>)</a:t>
            </a:r>
          </a:p>
          <a:p>
            <a:pPr marL="1257300" lvl="2" indent="-342900">
              <a:lnSpc>
                <a:spcPct val="150000"/>
              </a:lnSpc>
              <a:buClr>
                <a:schemeClr val="accent2"/>
              </a:buClr>
              <a:buFont typeface="Wingdings" panose="05000000000000000000" pitchFamily="2" charset="2"/>
              <a:buChar char="l"/>
            </a:pPr>
            <a:r>
              <a:rPr lang="en-US" altLang="zh-CN" sz="2000" dirty="0" err="1">
                <a:latin typeface="Times New Roman" panose="02020603050405020304" pitchFamily="18" charset="0"/>
                <a:cs typeface="Times New Roman" panose="02020603050405020304" pitchFamily="18" charset="0"/>
              </a:rPr>
              <a:t>S</a:t>
            </a:r>
            <a:r>
              <a:rPr lang="en-US" altLang="zh-CN" sz="2000" dirty="0" err="1" smtClean="0">
                <a:latin typeface="Times New Roman" panose="02020603050405020304" pitchFamily="18" charset="0"/>
                <a:cs typeface="Times New Roman" panose="02020603050405020304" pitchFamily="18" charset="0"/>
              </a:rPr>
              <a:t>uprasegmental</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(prosodic</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85970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6</a:t>
            </a:fld>
            <a:endParaRPr lang="en-US" altLang="zh-CN" dirty="0"/>
          </a:p>
        </p:txBody>
      </p:sp>
      <p:sp>
        <p:nvSpPr>
          <p:cNvPr id="7" name="矩形 6"/>
          <p:cNvSpPr/>
          <p:nvPr/>
        </p:nvSpPr>
        <p:spPr>
          <a:xfrm>
            <a:off x="574675" y="1902779"/>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Pronunciation errors are usually characterized at the </a:t>
            </a:r>
            <a:r>
              <a:rPr lang="en-US" altLang="zh-CN" sz="2000" dirty="0" smtClean="0">
                <a:latin typeface="Times New Roman" panose="02020603050405020304" pitchFamily="18" charset="0"/>
                <a:cs typeface="Times New Roman" panose="02020603050405020304" pitchFamily="18" charset="0"/>
              </a:rPr>
              <a:t>phonetic(segmental</a:t>
            </a:r>
            <a:r>
              <a:rPr lang="en-US" altLang="zh-CN" sz="2000" dirty="0">
                <a:latin typeface="Times New Roman" panose="02020603050405020304" pitchFamily="18" charset="0"/>
                <a:cs typeface="Times New Roman" panose="02020603050405020304" pitchFamily="18" charset="0"/>
              </a:rPr>
              <a:t>) or prosodic (</a:t>
            </a:r>
            <a:r>
              <a:rPr lang="en-US" altLang="zh-CN" sz="2000" dirty="0" err="1">
                <a:latin typeface="Times New Roman" panose="02020603050405020304" pitchFamily="18" charset="0"/>
                <a:cs typeface="Times New Roman" panose="02020603050405020304" pitchFamily="18" charset="0"/>
              </a:rPr>
              <a:t>suprasegmental</a:t>
            </a:r>
            <a:r>
              <a:rPr lang="en-US" altLang="zh-CN" sz="2000" dirty="0">
                <a:latin typeface="Times New Roman" panose="02020603050405020304" pitchFamily="18" charset="0"/>
                <a:cs typeface="Times New Roman" panose="02020603050405020304" pitchFamily="18" charset="0"/>
              </a:rPr>
              <a:t>) level</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a:xfrm>
            <a:off x="899592" y="2348880"/>
            <a:ext cx="7867600" cy="2154436"/>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Phonetic Errors</a:t>
            </a: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Substitutions</a:t>
            </a: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Insertions</a:t>
            </a: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Deletions</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22632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7</a:t>
            </a:fld>
            <a:endParaRPr lang="en-US" altLang="zh-CN" dirty="0"/>
          </a:p>
        </p:txBody>
      </p:sp>
      <p:sp>
        <p:nvSpPr>
          <p:cNvPr id="7" name="矩形 6"/>
          <p:cNvSpPr/>
          <p:nvPr/>
        </p:nvSpPr>
        <p:spPr>
          <a:xfrm>
            <a:off x="574675" y="1902779"/>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Different </a:t>
            </a:r>
            <a:r>
              <a:rPr lang="en-US" altLang="zh-CN" sz="2000" dirty="0" err="1">
                <a:latin typeface="Times New Roman" panose="02020603050405020304" pitchFamily="18" charset="0"/>
                <a:cs typeface="Times New Roman" panose="02020603050405020304" pitchFamily="18" charset="0"/>
              </a:rPr>
              <a:t>phontactic</a:t>
            </a:r>
            <a:r>
              <a:rPr lang="en-US" altLang="zh-CN" sz="2000" dirty="0">
                <a:latin typeface="Times New Roman" panose="02020603050405020304" pitchFamily="18" charset="0"/>
                <a:cs typeface="Times New Roman" panose="02020603050405020304" pitchFamily="18" charset="0"/>
              </a:rPr>
              <a:t> constraints across languages might </a:t>
            </a:r>
            <a:r>
              <a:rPr lang="en-US" altLang="zh-CN" sz="2000" dirty="0" smtClean="0">
                <a:latin typeface="Times New Roman" panose="02020603050405020304" pitchFamily="18" charset="0"/>
                <a:cs typeface="Times New Roman" panose="02020603050405020304" pitchFamily="18" charset="0"/>
              </a:rPr>
              <a:t>result in </a:t>
            </a:r>
            <a:r>
              <a:rPr lang="en-US" altLang="zh-CN" sz="2000" dirty="0">
                <a:latin typeface="Times New Roman" panose="02020603050405020304" pitchFamily="18" charset="0"/>
                <a:cs typeface="Times New Roman" panose="02020603050405020304" pitchFamily="18" charset="0"/>
              </a:rPr>
              <a:t>deletion and insertion errors</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a:xfrm>
            <a:off x="971600" y="2273509"/>
            <a:ext cx="7867600" cy="3077766"/>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Only </a:t>
            </a:r>
            <a:r>
              <a:rPr lang="en-US" altLang="zh-CN" sz="2000" dirty="0">
                <a:latin typeface="Times New Roman" panose="02020603050405020304" pitchFamily="18" charset="0"/>
                <a:cs typeface="Times New Roman" panose="02020603050405020304" pitchFamily="18" charset="0"/>
              </a:rPr>
              <a:t>certain consonants are allowed at syllable </a:t>
            </a:r>
            <a:r>
              <a:rPr lang="en-US" altLang="zh-CN" sz="2000" dirty="0" smtClean="0">
                <a:latin typeface="Times New Roman" panose="02020603050405020304" pitchFamily="18" charset="0"/>
                <a:cs typeface="Times New Roman" panose="02020603050405020304" pitchFamily="18" charset="0"/>
              </a:rPr>
              <a:t>final positions</a:t>
            </a:r>
            <a:endParaRPr lang="en-US" altLang="zh-CN" sz="2000" dirty="0">
              <a:latin typeface="Times New Roman" panose="02020603050405020304" pitchFamily="18" charset="0"/>
              <a:cs typeface="Times New Roman" panose="02020603050405020304" pitchFamily="18" charset="0"/>
            </a:endParaRP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“face” </a:t>
            </a:r>
            <a:r>
              <a:rPr lang="en-US" altLang="zh-CN" sz="2000" dirty="0">
                <a:latin typeface="Times New Roman" panose="02020603050405020304" pitchFamily="18" charset="0"/>
                <a:cs typeface="Times New Roman" panose="02020603050405020304" pitchFamily="18" charset="0"/>
              </a:rPr>
              <a:t>might be pronounced as </a:t>
            </a:r>
            <a:r>
              <a:rPr lang="en-US" altLang="zh-CN" sz="2000" dirty="0" smtClean="0">
                <a:latin typeface="Times New Roman" panose="02020603050405020304" pitchFamily="18" charset="0"/>
                <a:cs typeface="Times New Roman" panose="02020603050405020304" pitchFamily="18" charset="0"/>
              </a:rPr>
              <a:t>“fay”</a:t>
            </a:r>
          </a:p>
          <a:p>
            <a:pPr marL="800100" lvl="1" indent="-342900">
              <a:lnSpc>
                <a:spcPct val="150000"/>
              </a:lnSpc>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Consonant clusters are not allowed in Vietnamese </a:t>
            </a:r>
            <a:r>
              <a:rPr lang="en-US" altLang="zh-CN" sz="2000" dirty="0" smtClean="0">
                <a:latin typeface="Times New Roman" panose="02020603050405020304" pitchFamily="18" charset="0"/>
                <a:cs typeface="Times New Roman" panose="02020603050405020304" pitchFamily="18" charset="0"/>
              </a:rPr>
              <a:t>either</a:t>
            </a:r>
          </a:p>
          <a:p>
            <a:pPr marL="1257300" lvl="2" indent="-342900">
              <a:lnSpc>
                <a:spcPct val="150000"/>
              </a:lnSpc>
              <a:buClr>
                <a:schemeClr val="accent2"/>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Vowels might be inserted in between consonants when Vietnamese speakers learn English</a:t>
            </a:r>
          </a:p>
          <a:p>
            <a:pPr lvl="2">
              <a:lnSpc>
                <a:spcPct val="150000"/>
              </a:lnSpc>
              <a:buClr>
                <a:schemeClr val="accent2"/>
              </a:buClr>
            </a:pPr>
            <a:endParaRPr lang="en-US" altLang="zh-CN"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07584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Mispronunciation patterns of non-native speakers</a:t>
            </a:r>
          </a:p>
        </p:txBody>
      </p:sp>
      <p:sp>
        <p:nvSpPr>
          <p:cNvPr id="4" name="日期占位符 3"/>
          <p:cNvSpPr>
            <a:spLocks noGrp="1"/>
          </p:cNvSpPr>
          <p:nvPr>
            <p:ph type="dt" sz="half" idx="10"/>
          </p:nvPr>
        </p:nvSpPr>
        <p:spPr/>
        <p:txBody>
          <a:bodyPr/>
          <a:lstStyle/>
          <a:p>
            <a:pPr>
              <a:defRPr/>
            </a:pPr>
            <a:fld id="{209FB388-DBDA-427A-B6C1-400FDA2C1EB2}"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8</a:t>
            </a:fld>
            <a:endParaRPr lang="en-US" altLang="zh-CN" dirty="0"/>
          </a:p>
        </p:txBody>
      </p:sp>
      <p:sp>
        <p:nvSpPr>
          <p:cNvPr id="7" name="矩形 6"/>
          <p:cNvSpPr/>
          <p:nvPr/>
        </p:nvSpPr>
        <p:spPr>
          <a:xfrm>
            <a:off x="574675" y="1902779"/>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smtClean="0">
                <a:latin typeface="Times New Roman" panose="02020603050405020304" pitchFamily="18" charset="0"/>
                <a:cs typeface="Times New Roman" panose="02020603050405020304" pitchFamily="18" charset="0"/>
              </a:rPr>
              <a:t>Phonetic substitutions occur </a:t>
            </a:r>
            <a:r>
              <a:rPr lang="en-US" altLang="zh-CN" sz="2000" dirty="0">
                <a:latin typeface="Times New Roman" panose="02020603050405020304" pitchFamily="18" charset="0"/>
                <a:cs typeface="Times New Roman" panose="02020603050405020304" pitchFamily="18" charset="0"/>
              </a:rPr>
              <a:t>because of approximating L2 phonemes </a:t>
            </a:r>
            <a:r>
              <a:rPr lang="en-US" altLang="zh-CN" sz="2000" dirty="0" smtClean="0">
                <a:latin typeface="Times New Roman" panose="02020603050405020304" pitchFamily="18" charset="0"/>
                <a:cs typeface="Times New Roman" panose="02020603050405020304" pitchFamily="18" charset="0"/>
              </a:rPr>
              <a:t>with L1 </a:t>
            </a:r>
            <a:r>
              <a:rPr lang="en-US" altLang="zh-CN" sz="2000" dirty="0">
                <a:latin typeface="Times New Roman" panose="02020603050405020304" pitchFamily="18" charset="0"/>
                <a:cs typeface="Times New Roman" panose="02020603050405020304" pitchFamily="18" charset="0"/>
              </a:rPr>
              <a:t>phonemes</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a:xfrm>
            <a:off x="971600" y="2492896"/>
            <a:ext cx="7867600" cy="1231106"/>
          </a:xfrm>
          <a:prstGeom prst="rect">
            <a:avLst/>
          </a:prstGeom>
        </p:spPr>
        <p:txBody>
          <a:bodyPr wrap="square">
            <a:spAutoFit/>
          </a:bodyPr>
          <a:lstStyle/>
          <a:p>
            <a:pPr marL="342900" indent="-342900">
              <a:buClr>
                <a:schemeClr val="accent2"/>
              </a:buClr>
              <a:buFont typeface="Wingdings" panose="05000000000000000000" pitchFamily="2" charset="2"/>
              <a:buChar char="p"/>
            </a:pPr>
            <a:endParaRPr lang="en-US" altLang="zh-CN" sz="2400" dirty="0" smtClean="0">
              <a:latin typeface="Times New Roman" panose="02020603050405020304" pitchFamily="18" charset="0"/>
              <a:cs typeface="Times New Roman" panose="02020603050405020304" pitchFamily="18" charset="0"/>
            </a:endParaRPr>
          </a:p>
          <a:p>
            <a:pPr marL="800100" lvl="1" indent="-342900">
              <a:buClr>
                <a:schemeClr val="accent2"/>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In Mandarin and Spanish, there are no </a:t>
            </a:r>
            <a:r>
              <a:rPr lang="en-US" altLang="zh-CN" sz="2000" dirty="0" smtClean="0">
                <a:latin typeface="Times New Roman" panose="02020603050405020304" pitchFamily="18" charset="0"/>
                <a:cs typeface="Times New Roman" panose="02020603050405020304" pitchFamily="18" charset="0"/>
              </a:rPr>
              <a:t>short vowels</a:t>
            </a:r>
          </a:p>
          <a:p>
            <a:pPr marL="1257300" lvl="2" indent="-342900">
              <a:lnSpc>
                <a:spcPct val="150000"/>
              </a:lnSpc>
              <a:buClr>
                <a:schemeClr val="accent2"/>
              </a:buClr>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Words </a:t>
            </a:r>
            <a:r>
              <a:rPr lang="en-US" altLang="zh-CN" sz="2000" dirty="0">
                <a:latin typeface="Times New Roman" panose="02020603050405020304" pitchFamily="18" charset="0"/>
                <a:cs typeface="Times New Roman" panose="02020603050405020304" pitchFamily="18" charset="0"/>
              </a:rPr>
              <a:t>like </a:t>
            </a:r>
            <a:r>
              <a:rPr lang="en-US" altLang="zh-CN" sz="2000" dirty="0" smtClean="0">
                <a:latin typeface="Times New Roman" panose="02020603050405020304" pitchFamily="18" charset="0"/>
                <a:cs typeface="Times New Roman" panose="02020603050405020304" pitchFamily="18" charset="0"/>
              </a:rPr>
              <a:t>“eat” </a:t>
            </a:r>
            <a:r>
              <a:rPr lang="en-US" altLang="zh-CN" sz="2000" dirty="0">
                <a:latin typeface="Times New Roman" panose="02020603050405020304" pitchFamily="18" charset="0"/>
                <a:cs typeface="Times New Roman" panose="02020603050405020304" pitchFamily="18" charset="0"/>
              </a:rPr>
              <a:t>and </a:t>
            </a:r>
            <a:r>
              <a:rPr lang="en-US" altLang="zh-CN" sz="2000" dirty="0" smtClean="0">
                <a:latin typeface="Times New Roman" panose="02020603050405020304" pitchFamily="18" charset="0"/>
                <a:cs typeface="Times New Roman" panose="02020603050405020304" pitchFamily="18" charset="0"/>
              </a:rPr>
              <a:t>“it” </a:t>
            </a:r>
            <a:r>
              <a:rPr lang="en-US" altLang="zh-CN" sz="2000" dirty="0">
                <a:latin typeface="Times New Roman" panose="02020603050405020304" pitchFamily="18" charset="0"/>
                <a:cs typeface="Times New Roman" panose="02020603050405020304" pitchFamily="18" charset="0"/>
              </a:rPr>
              <a:t>might sound similar</a:t>
            </a:r>
            <a:endParaRPr lang="en-US" altLang="zh-CN" sz="2000" dirty="0" smtClean="0">
              <a:latin typeface="Times New Roman" panose="02020603050405020304" pitchFamily="18" charset="0"/>
              <a:cs typeface="Times New Roman" panose="02020603050405020304" pitchFamily="18" charset="0"/>
            </a:endParaRPr>
          </a:p>
        </p:txBody>
      </p:sp>
      <p:sp>
        <p:nvSpPr>
          <p:cNvPr id="8" name="矩形 7"/>
          <p:cNvSpPr/>
          <p:nvPr/>
        </p:nvSpPr>
        <p:spPr>
          <a:xfrm>
            <a:off x="579543" y="4042048"/>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smtClean="0">
                <a:latin typeface="Times New Roman" panose="02020603050405020304" pitchFamily="18" charset="0"/>
                <a:cs typeface="Times New Roman" panose="02020603050405020304" pitchFamily="18" charset="0"/>
              </a:rPr>
              <a:t>Sometimes the </a:t>
            </a:r>
            <a:r>
              <a:rPr lang="en-US" altLang="zh-CN" sz="2000" dirty="0">
                <a:latin typeface="Times New Roman" panose="02020603050405020304" pitchFamily="18" charset="0"/>
                <a:cs typeface="Times New Roman" panose="02020603050405020304" pitchFamily="18" charset="0"/>
              </a:rPr>
              <a:t>non-native phone is neither in L1 or L2. It could be </a:t>
            </a:r>
            <a:r>
              <a:rPr lang="en-US" altLang="zh-CN" sz="2000" dirty="0" smtClean="0">
                <a:latin typeface="Times New Roman" panose="02020603050405020304" pitchFamily="18" charset="0"/>
                <a:cs typeface="Times New Roman" panose="02020603050405020304" pitchFamily="18" charset="0"/>
              </a:rPr>
              <a:t>in between</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594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32C05728-1EA0-4F72-A613-525A0F0D81B9}" type="datetime1">
              <a:rPr lang="zh-CN" altLang="en-US" smtClean="0"/>
              <a:t>2019/1/17</a:t>
            </a:fld>
            <a:endParaRPr lang="en-US" altLang="zh-CN" dirty="0"/>
          </a:p>
        </p:txBody>
      </p:sp>
      <p:sp>
        <p:nvSpPr>
          <p:cNvPr id="5" name="灯片编号占位符 4"/>
          <p:cNvSpPr>
            <a:spLocks noGrp="1"/>
          </p:cNvSpPr>
          <p:nvPr>
            <p:ph type="sldNum" sz="quarter" idx="12"/>
          </p:nvPr>
        </p:nvSpPr>
        <p:spPr/>
        <p:txBody>
          <a:bodyPr/>
          <a:lstStyle/>
          <a:p>
            <a:fld id="{C3C06177-40EA-4E7E-AA51-F03687FF726A}" type="slidenum">
              <a:rPr lang="zh-CN" altLang="en-US" smtClean="0"/>
              <a:pPr/>
              <a:t>9</a:t>
            </a:fld>
            <a:endParaRPr lang="en-US" altLang="zh-CN" dirty="0"/>
          </a:p>
        </p:txBody>
      </p:sp>
      <p:sp>
        <p:nvSpPr>
          <p:cNvPr id="7" name="矩形 6"/>
          <p:cNvSpPr/>
          <p:nvPr/>
        </p:nvSpPr>
        <p:spPr>
          <a:xfrm>
            <a:off x="567057" y="1988840"/>
            <a:ext cx="7867600" cy="707886"/>
          </a:xfrm>
          <a:prstGeom prst="rect">
            <a:avLst/>
          </a:prstGeom>
        </p:spPr>
        <p:txBody>
          <a:bodyPr wrap="square">
            <a:spAutoFit/>
          </a:bodyPr>
          <a:lstStyle/>
          <a:p>
            <a:pPr marL="342900" indent="-342900">
              <a:buClr>
                <a:schemeClr val="accent2"/>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Most existing approaches to modeling L2 speech </a:t>
            </a:r>
            <a:r>
              <a:rPr lang="en-US" altLang="zh-CN" sz="2000" dirty="0" smtClean="0">
                <a:latin typeface="Times New Roman" panose="02020603050405020304" pitchFamily="18" charset="0"/>
                <a:cs typeface="Times New Roman" panose="02020603050405020304" pitchFamily="18" charset="0"/>
              </a:rPr>
              <a:t>can only </a:t>
            </a:r>
            <a:r>
              <a:rPr lang="en-US" altLang="zh-CN" sz="2000" dirty="0">
                <a:latin typeface="Times New Roman" panose="02020603050405020304" pitchFamily="18" charset="0"/>
                <a:cs typeface="Times New Roman" panose="02020603050405020304" pitchFamily="18" charset="0"/>
              </a:rPr>
              <a:t>target categorical phoneme error types based on </a:t>
            </a:r>
            <a:r>
              <a:rPr lang="en-US" altLang="zh-CN" sz="2000" dirty="0" smtClean="0">
                <a:latin typeface="Times New Roman" panose="02020603050405020304" pitchFamily="18" charset="0"/>
                <a:cs typeface="Times New Roman" panose="02020603050405020304" pitchFamily="18" charset="0"/>
              </a:rPr>
              <a:t>the native </a:t>
            </a:r>
            <a:r>
              <a:rPr lang="en-US" altLang="zh-CN" sz="2000" dirty="0">
                <a:latin typeface="Times New Roman" panose="02020603050405020304" pitchFamily="18" charset="0"/>
                <a:cs typeface="Times New Roman" panose="02020603050405020304" pitchFamily="18" charset="0"/>
              </a:rPr>
              <a:t>phoneme set</a:t>
            </a:r>
            <a:endParaRPr lang="en-US" altLang="zh-CN" sz="2000" dirty="0" smtClean="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447" y="3189169"/>
            <a:ext cx="6379564" cy="2805372"/>
          </a:xfrm>
          <a:prstGeom prst="rect">
            <a:avLst/>
          </a:prstGeom>
        </p:spPr>
      </p:pic>
      <p:sp>
        <p:nvSpPr>
          <p:cNvPr id="8" name="标题 1"/>
          <p:cNvSpPr txBox="1">
            <a:spLocks/>
          </p:cNvSpPr>
          <p:nvPr/>
        </p:nvSpPr>
        <p:spPr bwMode="auto">
          <a:xfrm>
            <a:off x="597227" y="332656"/>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charset="-122"/>
              </a:defRPr>
            </a:lvl2pPr>
            <a:lvl3pPr algn="l" rtl="0" eaLnBrk="0" fontAlgn="base" hangingPunct="0">
              <a:spcBef>
                <a:spcPct val="0"/>
              </a:spcBef>
              <a:spcAft>
                <a:spcPct val="0"/>
              </a:spcAft>
              <a:defRPr sz="3800">
                <a:solidFill>
                  <a:schemeClr val="tx2"/>
                </a:solidFill>
                <a:latin typeface="Verdana" pitchFamily="34" charset="0"/>
                <a:ea typeface="宋体" charset="-122"/>
              </a:defRPr>
            </a:lvl3pPr>
            <a:lvl4pPr algn="l" rtl="0" eaLnBrk="0" fontAlgn="base" hangingPunct="0">
              <a:spcBef>
                <a:spcPct val="0"/>
              </a:spcBef>
              <a:spcAft>
                <a:spcPct val="0"/>
              </a:spcAft>
              <a:defRPr sz="3800">
                <a:solidFill>
                  <a:schemeClr val="tx2"/>
                </a:solidFill>
                <a:latin typeface="Verdana" pitchFamily="34" charset="0"/>
                <a:ea typeface="宋体" charset="-122"/>
              </a:defRPr>
            </a:lvl4pPr>
            <a:lvl5pPr algn="l" rtl="0" eaLnBrk="0" fontAlgn="base" hangingPunct="0">
              <a:spcBef>
                <a:spcPct val="0"/>
              </a:spcBef>
              <a:spcAft>
                <a:spcPct val="0"/>
              </a:spcAft>
              <a:defRPr sz="3800">
                <a:solidFill>
                  <a:schemeClr val="tx2"/>
                </a:solidFill>
                <a:latin typeface="Verdana" pitchFamily="34" charset="0"/>
                <a:ea typeface="宋体" charset="-122"/>
              </a:defRPr>
            </a:lvl5pPr>
            <a:lvl6pPr marL="457200" algn="l" rtl="0" fontAlgn="base">
              <a:spcBef>
                <a:spcPct val="0"/>
              </a:spcBef>
              <a:spcAft>
                <a:spcPct val="0"/>
              </a:spcAft>
              <a:defRPr sz="3800">
                <a:solidFill>
                  <a:schemeClr val="tx2"/>
                </a:solidFill>
                <a:latin typeface="Verdana" pitchFamily="34" charset="0"/>
                <a:ea typeface="宋体" charset="-122"/>
              </a:defRPr>
            </a:lvl6pPr>
            <a:lvl7pPr marL="914400" algn="l" rtl="0" fontAlgn="base">
              <a:spcBef>
                <a:spcPct val="0"/>
              </a:spcBef>
              <a:spcAft>
                <a:spcPct val="0"/>
              </a:spcAft>
              <a:defRPr sz="3800">
                <a:solidFill>
                  <a:schemeClr val="tx2"/>
                </a:solidFill>
                <a:latin typeface="Verdana" pitchFamily="34" charset="0"/>
                <a:ea typeface="宋体" charset="-122"/>
              </a:defRPr>
            </a:lvl7pPr>
            <a:lvl8pPr marL="1371600" algn="l" rtl="0" fontAlgn="base">
              <a:spcBef>
                <a:spcPct val="0"/>
              </a:spcBef>
              <a:spcAft>
                <a:spcPct val="0"/>
              </a:spcAft>
              <a:defRPr sz="3800">
                <a:solidFill>
                  <a:schemeClr val="tx2"/>
                </a:solidFill>
                <a:latin typeface="Verdana" pitchFamily="34" charset="0"/>
                <a:ea typeface="宋体" charset="-122"/>
              </a:defRPr>
            </a:lvl8pPr>
            <a:lvl9pPr marL="1828800" algn="l" rtl="0" fontAlgn="base">
              <a:spcBef>
                <a:spcPct val="0"/>
              </a:spcBef>
              <a:spcAft>
                <a:spcPct val="0"/>
              </a:spcAft>
              <a:defRPr sz="3800">
                <a:solidFill>
                  <a:schemeClr val="tx2"/>
                </a:solidFill>
                <a:latin typeface="Verdana" pitchFamily="34" charset="0"/>
                <a:ea typeface="宋体" charset="-122"/>
              </a:defRPr>
            </a:lvl9pPr>
          </a:lstStyle>
          <a:p>
            <a:r>
              <a:rPr lang="en-US" altLang="zh-CN" sz="2800" kern="0" dirty="0" smtClean="0">
                <a:latin typeface="Times New Roman" panose="02020603050405020304" pitchFamily="18" charset="0"/>
                <a:cs typeface="Times New Roman" panose="02020603050405020304" pitchFamily="18" charset="0"/>
              </a:rPr>
              <a:t>Mispronunciation patterns of non-native speakers</a:t>
            </a:r>
            <a:endParaRPr lang="en-US" altLang="zh-CN"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9908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语音门PPT模版">
  <a:themeElements>
    <a:clrScheme name="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Mountain">
  <a:themeElements>
    <a:clrScheme name="11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11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ountain">
  <a:themeElements>
    <a:clrScheme name="3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3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ountain">
  <a:themeElements>
    <a:clrScheme name="4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4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Mountain">
  <a:themeElements>
    <a:clrScheme name="5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5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Mountain">
  <a:themeElements>
    <a:clrScheme name="6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6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Mountain">
  <a:themeElements>
    <a:clrScheme name="7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7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Mountain">
  <a:themeElements>
    <a:clrScheme name="8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8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Mountain">
  <a:themeElements>
    <a:clrScheme name="9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9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Mountain">
  <a:themeElements>
    <a:clrScheme name="10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fontScheme name="10_Mountai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Mountain 1">
        <a:dk1>
          <a:srgbClr val="000000"/>
        </a:dk1>
        <a:lt1>
          <a:srgbClr val="FFFFFF"/>
        </a:lt1>
        <a:dk2>
          <a:srgbClr val="0536B3"/>
        </a:dk2>
        <a:lt2>
          <a:srgbClr val="7CB7F8"/>
        </a:lt2>
        <a:accent1>
          <a:srgbClr val="3F9EE4"/>
        </a:accent1>
        <a:accent2>
          <a:srgbClr val="77B559"/>
        </a:accent2>
        <a:accent3>
          <a:srgbClr val="FFFFFF"/>
        </a:accent3>
        <a:accent4>
          <a:srgbClr val="000000"/>
        </a:accent4>
        <a:accent5>
          <a:srgbClr val="AFCCEF"/>
        </a:accent5>
        <a:accent6>
          <a:srgbClr val="6BA450"/>
        </a:accent6>
        <a:hlink>
          <a:srgbClr val="460245"/>
        </a:hlink>
        <a:folHlink>
          <a:srgbClr val="AC17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PPT模版</Template>
  <TotalTime>14908</TotalTime>
  <Pages>0</Pages>
  <Words>2238</Words>
  <Characters>0</Characters>
  <Application>Microsoft Office PowerPoint</Application>
  <DocSecurity>0</DocSecurity>
  <PresentationFormat>全屏显示(4:3)</PresentationFormat>
  <Lines>0</Lines>
  <Paragraphs>358</Paragraphs>
  <Slides>39</Slides>
  <Notes>39</Notes>
  <HiddenSlides>0</HiddenSlides>
  <MMClips>0</MMClips>
  <ScaleCrop>false</ScaleCrop>
  <HeadingPairs>
    <vt:vector size="6" baseType="variant">
      <vt:variant>
        <vt:lpstr>已用的字体</vt:lpstr>
      </vt:variant>
      <vt:variant>
        <vt:i4>9</vt:i4>
      </vt:variant>
      <vt:variant>
        <vt:lpstr>主题</vt:lpstr>
      </vt:variant>
      <vt:variant>
        <vt:i4>11</vt:i4>
      </vt:variant>
      <vt:variant>
        <vt:lpstr>幻灯片标题</vt:lpstr>
      </vt:variant>
      <vt:variant>
        <vt:i4>39</vt:i4>
      </vt:variant>
    </vt:vector>
  </HeadingPairs>
  <TitlesOfParts>
    <vt:vector size="59" baseType="lpstr">
      <vt:lpstr>Malgun Gothic</vt:lpstr>
      <vt:lpstr>宋体</vt:lpstr>
      <vt:lpstr>Arial</vt:lpstr>
      <vt:lpstr>Calibri</vt:lpstr>
      <vt:lpstr>Gill Sans MT</vt:lpstr>
      <vt:lpstr>Times New Roman</vt:lpstr>
      <vt:lpstr>Verdana</vt:lpstr>
      <vt:lpstr>Wingdings</vt:lpstr>
      <vt:lpstr>Wingdings 2</vt:lpstr>
      <vt:lpstr>语音门PPT模版</vt:lpstr>
      <vt:lpstr>3_Mountain</vt:lpstr>
      <vt:lpstr>4_Mountain</vt:lpstr>
      <vt:lpstr>5_Mountain</vt:lpstr>
      <vt:lpstr>6_Mountain</vt:lpstr>
      <vt:lpstr>7_Mountain</vt:lpstr>
      <vt:lpstr>8_Mountain</vt:lpstr>
      <vt:lpstr>9_Mountain</vt:lpstr>
      <vt:lpstr>10_Mountain</vt:lpstr>
      <vt:lpstr>11_Mountain</vt:lpstr>
      <vt:lpstr>Profile</vt:lpstr>
      <vt:lpstr>Computer-Assisted Pronunciation Training</vt:lpstr>
      <vt:lpstr>Outline</vt:lpstr>
      <vt:lpstr>Introduction</vt:lpstr>
      <vt:lpstr>Introduction</vt:lpstr>
      <vt:lpstr>Introduction</vt:lpstr>
      <vt:lpstr>Mispronunciation patterns of non-native speakers</vt:lpstr>
      <vt:lpstr>Mispronunciation patterns of non-native speakers</vt:lpstr>
      <vt:lpstr>Mispronunciation patterns of non-native speakers</vt:lpstr>
      <vt:lpstr>PowerPoint 演示文稿</vt:lpstr>
      <vt:lpstr>PowerPoint 演示文稿</vt:lpstr>
      <vt:lpstr>Mispronunciation patterns of non-native speakers</vt:lpstr>
      <vt:lpstr>Mispronunciation patterns of non-native speakers</vt:lpstr>
      <vt:lpstr>Mispronunciation patterns of non-native speakers</vt:lpstr>
      <vt:lpstr>Mispronunciation patterns of non-native speakers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Research approaches</vt:lpstr>
      <vt:lpstr>Challenges And Research Opportunities</vt:lpstr>
      <vt:lpstr>Challenges And Research Opportunities</vt:lpstr>
      <vt:lpstr>Challenges And Research Opportunities</vt:lpstr>
      <vt:lpstr>References</vt:lpstr>
      <vt:lpstr>References</vt:lpstr>
      <vt:lpstr>PowerPoint 演示文稿</vt:lpstr>
    </vt:vector>
  </TitlesOfParts>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prosody and prosodic labeling of Spontaneous Speech</dc:title>
  <dc:creator>cjp</dc:creator>
  <cp:lastModifiedBy>董 文伟</cp:lastModifiedBy>
  <cp:revision>538</cp:revision>
  <cp:lastPrinted>1899-12-30T00:00:00Z</cp:lastPrinted>
  <dcterms:created xsi:type="dcterms:W3CDTF">2015-12-03T11:05:47Z</dcterms:created>
  <dcterms:modified xsi:type="dcterms:W3CDTF">2019-01-17T05:57:49Z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2052-6.6.0.2855</vt:lpwstr>
  </property>
</Properties>
</file>